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27" r:id="rId4"/>
    <p:sldMasterId id="2147483648" r:id="rId5"/>
    <p:sldMasterId id="2147483729" r:id="rId6"/>
  </p:sldMasterIdLst>
  <p:notesMasterIdLst>
    <p:notesMasterId r:id="rId14"/>
  </p:notesMasterIdLst>
  <p:handoutMasterIdLst>
    <p:handoutMasterId r:id="rId15"/>
  </p:handoutMasterIdLst>
  <p:sldIdLst>
    <p:sldId id="849" r:id="rId7"/>
    <p:sldId id="850" r:id="rId8"/>
    <p:sldId id="822" r:id="rId9"/>
    <p:sldId id="820" r:id="rId10"/>
    <p:sldId id="852" r:id="rId11"/>
    <p:sldId id="853" r:id="rId12"/>
    <p:sldId id="85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rmel Carey" initials="CC" lastIdx="28" clrIdx="0">
    <p:extLst>
      <p:ext uri="{19B8F6BF-5375-455C-9EA6-DF929625EA0E}">
        <p15:presenceInfo xmlns:p15="http://schemas.microsoft.com/office/powerpoint/2012/main" userId="S-1-5-21-950918155-2291974674-450208618-2842" providerId="AD"/>
      </p:ext>
    </p:extLst>
  </p:cmAuthor>
  <p:cmAuthor id="2" name="Patricia Orglerova" initials="PO" lastIdx="6" clrIdx="1">
    <p:extLst>
      <p:ext uri="{19B8F6BF-5375-455C-9EA6-DF929625EA0E}">
        <p15:presenceInfo xmlns:p15="http://schemas.microsoft.com/office/powerpoint/2012/main" userId="S-1-5-21-950918155-2291974674-450208618-2924" providerId="AD"/>
      </p:ext>
    </p:extLst>
  </p:cmAuthor>
  <p:cmAuthor id="3" name="Totterdell, Cillian" initials="TC" lastIdx="18" clrIdx="2">
    <p:extLst>
      <p:ext uri="{19B8F6BF-5375-455C-9EA6-DF929625EA0E}">
        <p15:presenceInfo xmlns:p15="http://schemas.microsoft.com/office/powerpoint/2012/main" userId="S-1-5-21-2000478354-261903793-682003330-475006" providerId="AD"/>
      </p:ext>
    </p:extLst>
  </p:cmAuthor>
  <p:cmAuthor id="4" name="Bogoly Sándor" initials="BS" lastIdx="1" clrIdx="3">
    <p:extLst>
      <p:ext uri="{19B8F6BF-5375-455C-9EA6-DF929625EA0E}">
        <p15:presenceInfo xmlns:p15="http://schemas.microsoft.com/office/powerpoint/2012/main" userId="S::SBogoly@FGSZ.HU::32c1ef1a-19ee-4f9a-a551-8e1f24efec4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458D"/>
    <a:srgbClr val="76B828"/>
    <a:srgbClr val="EAF6FE"/>
    <a:srgbClr val="FFFFFF"/>
    <a:srgbClr val="92D050"/>
    <a:srgbClr val="37B629"/>
    <a:srgbClr val="060C28"/>
    <a:srgbClr val="165788"/>
    <a:srgbClr val="DBDB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F69E6E8-920C-4F86-B1C6-A27872C6380A}" v="1" dt="2025-09-26T08:24:29.18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4B6172-9436-4944-BA37-33126A6AF0BB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1C7A081-A1D8-41B5-B9CB-EDC63FDE1974}">
      <dgm:prSet phldrT="[Text]" custT="1"/>
      <dgm:spPr>
        <a:solidFill>
          <a:srgbClr val="76B828"/>
        </a:solidFill>
      </dgm:spPr>
      <dgm:t>
        <a:bodyPr/>
        <a:lstStyle/>
        <a:p>
          <a:r>
            <a:rPr lang="en-GB" sz="1800" b="1" i="1">
              <a:solidFill>
                <a:schemeClr val="bg1"/>
              </a:solidFill>
              <a:latin typeface="Lato" panose="020F0502020204030203" pitchFamily="34" charset="77"/>
            </a:rPr>
            <a:t>xxx</a:t>
          </a:r>
        </a:p>
      </dgm:t>
    </dgm:pt>
    <dgm:pt modelId="{971C21BD-160E-4752-AE2A-BEED733C697A}" type="sibTrans" cxnId="{BBC9AF4F-E106-4B0B-8C61-874F4394089E}">
      <dgm:prSet/>
      <dgm:spPr/>
      <dgm:t>
        <a:bodyPr/>
        <a:lstStyle/>
        <a:p>
          <a:endParaRPr lang="en-GB"/>
        </a:p>
      </dgm:t>
    </dgm:pt>
    <dgm:pt modelId="{2F00BA9E-C4A4-4DBA-B1AE-BCD367C86B0C}" type="parTrans" cxnId="{BBC9AF4F-E106-4B0B-8C61-874F4394089E}">
      <dgm:prSet/>
      <dgm:spPr/>
      <dgm:t>
        <a:bodyPr/>
        <a:lstStyle/>
        <a:p>
          <a:endParaRPr lang="en-GB"/>
        </a:p>
      </dgm:t>
    </dgm:pt>
    <dgm:pt modelId="{766B7E8B-C34B-4D1D-AA6E-13D30CE14327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GB" sz="1600" b="1" i="0">
              <a:solidFill>
                <a:schemeClr val="bg1"/>
              </a:solidFill>
              <a:latin typeface="Lato" panose="020F0502020204030203" pitchFamily="34" charset="77"/>
            </a:rPr>
            <a:t>xxx</a:t>
          </a:r>
        </a:p>
      </dgm:t>
    </dgm:pt>
    <dgm:pt modelId="{7FC6CC2C-1F92-4517-89A1-F3A30BF06DFF}" type="sibTrans" cxnId="{FD8CBD9A-F9F5-4D8D-AFE3-9D0C8486590C}">
      <dgm:prSet/>
      <dgm:spPr/>
      <dgm:t>
        <a:bodyPr/>
        <a:lstStyle/>
        <a:p>
          <a:endParaRPr lang="en-GB"/>
        </a:p>
      </dgm:t>
    </dgm:pt>
    <dgm:pt modelId="{D7F21038-9270-4DD2-9396-0C585E66BC8A}" type="parTrans" cxnId="{FD8CBD9A-F9F5-4D8D-AFE3-9D0C8486590C}">
      <dgm:prSet/>
      <dgm:spPr>
        <a:ln>
          <a:solidFill>
            <a:schemeClr val="tx1"/>
          </a:solidFill>
        </a:ln>
      </dgm:spPr>
      <dgm:t>
        <a:bodyPr/>
        <a:lstStyle/>
        <a:p>
          <a:endParaRPr lang="en-GB"/>
        </a:p>
      </dgm:t>
    </dgm:pt>
    <dgm:pt modelId="{3100A38F-67BA-450F-BA51-D94A26B6EEF0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GB" sz="1600" b="1" i="0">
              <a:solidFill>
                <a:schemeClr val="bg1"/>
              </a:solidFill>
              <a:latin typeface="Lato" panose="020F0502020204030203" pitchFamily="34" charset="77"/>
            </a:rPr>
            <a:t>xxx</a:t>
          </a:r>
        </a:p>
      </dgm:t>
    </dgm:pt>
    <dgm:pt modelId="{40A6BAC0-C24B-4B3F-A191-6902CD1AAC3F}" type="sibTrans" cxnId="{04A8C2E0-547C-4B7B-A11F-23F9C4B049E5}">
      <dgm:prSet/>
      <dgm:spPr/>
      <dgm:t>
        <a:bodyPr/>
        <a:lstStyle/>
        <a:p>
          <a:endParaRPr lang="en-GB"/>
        </a:p>
      </dgm:t>
    </dgm:pt>
    <dgm:pt modelId="{20311D99-B1C8-4323-9DFB-D975A2ABE86E}" type="parTrans" cxnId="{04A8C2E0-547C-4B7B-A11F-23F9C4B049E5}">
      <dgm:prSet/>
      <dgm:spPr>
        <a:ln>
          <a:solidFill>
            <a:schemeClr val="tx1"/>
          </a:solidFill>
        </a:ln>
      </dgm:spPr>
      <dgm:t>
        <a:bodyPr/>
        <a:lstStyle/>
        <a:p>
          <a:endParaRPr lang="en-GB"/>
        </a:p>
      </dgm:t>
    </dgm:pt>
    <dgm:pt modelId="{194E38FD-7442-4C68-98C4-7B01C3CB0128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GB" sz="1600" b="1" i="0">
              <a:solidFill>
                <a:schemeClr val="bg1"/>
              </a:solidFill>
              <a:latin typeface="Lato" panose="020F0502020204030203" pitchFamily="34" charset="77"/>
            </a:rPr>
            <a:t>xxx</a:t>
          </a:r>
        </a:p>
      </dgm:t>
    </dgm:pt>
    <dgm:pt modelId="{01A11742-5179-4700-8F25-824504BB6403}" type="sibTrans" cxnId="{C73B4017-BA52-4DA8-80F4-3368E9EF0AFA}">
      <dgm:prSet/>
      <dgm:spPr/>
      <dgm:t>
        <a:bodyPr/>
        <a:lstStyle/>
        <a:p>
          <a:endParaRPr lang="en-GB"/>
        </a:p>
      </dgm:t>
    </dgm:pt>
    <dgm:pt modelId="{7C79C1E4-CE7A-4CB2-9C95-903B1D92E46F}" type="parTrans" cxnId="{C73B4017-BA52-4DA8-80F4-3368E9EF0AFA}">
      <dgm:prSet/>
      <dgm:spPr>
        <a:ln>
          <a:solidFill>
            <a:schemeClr val="tx1"/>
          </a:solidFill>
        </a:ln>
      </dgm:spPr>
      <dgm:t>
        <a:bodyPr/>
        <a:lstStyle/>
        <a:p>
          <a:endParaRPr lang="en-GB"/>
        </a:p>
      </dgm:t>
    </dgm:pt>
    <dgm:pt modelId="{537C1009-527C-4DEA-ACE7-9266D69FE3F1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GB" sz="1600" b="1" i="0">
              <a:solidFill>
                <a:schemeClr val="bg1"/>
              </a:solidFill>
              <a:latin typeface="Lato" panose="020F0502020204030203" pitchFamily="34" charset="77"/>
            </a:rPr>
            <a:t>xxx</a:t>
          </a:r>
        </a:p>
      </dgm:t>
    </dgm:pt>
    <dgm:pt modelId="{FD7335E7-367B-4B3B-8347-876268B5CCE4}" type="sibTrans" cxnId="{6D244C58-3429-4C9D-8C6D-18200BDB448A}">
      <dgm:prSet/>
      <dgm:spPr/>
      <dgm:t>
        <a:bodyPr/>
        <a:lstStyle/>
        <a:p>
          <a:endParaRPr lang="en-GB"/>
        </a:p>
      </dgm:t>
    </dgm:pt>
    <dgm:pt modelId="{86A6536A-1F18-4A42-9CB5-78A66FE974CF}" type="parTrans" cxnId="{6D244C58-3429-4C9D-8C6D-18200BDB448A}">
      <dgm:prSet/>
      <dgm:spPr>
        <a:ln>
          <a:solidFill>
            <a:schemeClr val="tx1"/>
          </a:solidFill>
        </a:ln>
      </dgm:spPr>
      <dgm:t>
        <a:bodyPr/>
        <a:lstStyle/>
        <a:p>
          <a:endParaRPr lang="en-GB"/>
        </a:p>
      </dgm:t>
    </dgm:pt>
    <dgm:pt modelId="{30251715-1BB3-414E-B4D9-263124A37DEE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GB" sz="1600" b="1" i="0">
              <a:solidFill>
                <a:schemeClr val="bg1"/>
              </a:solidFill>
              <a:latin typeface="Lato" panose="020F0502020204030203" pitchFamily="34" charset="77"/>
            </a:rPr>
            <a:t>xxx</a:t>
          </a:r>
        </a:p>
      </dgm:t>
    </dgm:pt>
    <dgm:pt modelId="{6E934246-3440-402A-B14D-1999BCA0551A}" type="sibTrans" cxnId="{04A6CAEC-6B9F-4DD0-8321-44280671495A}">
      <dgm:prSet/>
      <dgm:spPr/>
      <dgm:t>
        <a:bodyPr/>
        <a:lstStyle/>
        <a:p>
          <a:endParaRPr lang="en-GB"/>
        </a:p>
      </dgm:t>
    </dgm:pt>
    <dgm:pt modelId="{CE67DC23-BB17-4C8E-AB89-8343C85DC913}" type="parTrans" cxnId="{04A6CAEC-6B9F-4DD0-8321-44280671495A}">
      <dgm:prSet/>
      <dgm:spPr>
        <a:ln>
          <a:solidFill>
            <a:schemeClr val="tx1"/>
          </a:solidFill>
        </a:ln>
      </dgm:spPr>
      <dgm:t>
        <a:bodyPr/>
        <a:lstStyle/>
        <a:p>
          <a:endParaRPr lang="en-GB"/>
        </a:p>
      </dgm:t>
    </dgm:pt>
    <dgm:pt modelId="{CA1470E8-FEC2-4DCC-AA45-C77EE2972F69}" type="pres">
      <dgm:prSet presAssocID="{F84B6172-9436-4944-BA37-33126A6AF0BB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236D396-42CC-43E7-9B15-3E1318817007}" type="pres">
      <dgm:prSet presAssocID="{A1C7A081-A1D8-41B5-B9CB-EDC63FDE1974}" presName="centerShape" presStyleLbl="node0" presStyleIdx="0" presStyleCnt="1"/>
      <dgm:spPr/>
    </dgm:pt>
    <dgm:pt modelId="{FDA10E3C-CE34-4FED-9E9C-B5CD8A483292}" type="pres">
      <dgm:prSet presAssocID="{D7F21038-9270-4DD2-9396-0C585E66BC8A}" presName="Name9" presStyleLbl="parChTrans1D2" presStyleIdx="0" presStyleCnt="5"/>
      <dgm:spPr/>
    </dgm:pt>
    <dgm:pt modelId="{D450510C-493F-448B-9138-74F68BE4E5E7}" type="pres">
      <dgm:prSet presAssocID="{D7F21038-9270-4DD2-9396-0C585E66BC8A}" presName="connTx" presStyleLbl="parChTrans1D2" presStyleIdx="0" presStyleCnt="5"/>
      <dgm:spPr/>
    </dgm:pt>
    <dgm:pt modelId="{17D8A738-B0E0-46C5-9413-DCB4E6595D5B}" type="pres">
      <dgm:prSet presAssocID="{766B7E8B-C34B-4D1D-AA6E-13D30CE14327}" presName="node" presStyleLbl="node1" presStyleIdx="0" presStyleCnt="5">
        <dgm:presLayoutVars>
          <dgm:bulletEnabled val="1"/>
        </dgm:presLayoutVars>
      </dgm:prSet>
      <dgm:spPr/>
    </dgm:pt>
    <dgm:pt modelId="{D6EBE191-B2E0-41B9-9DD9-A58B976A097F}" type="pres">
      <dgm:prSet presAssocID="{CE67DC23-BB17-4C8E-AB89-8343C85DC913}" presName="Name9" presStyleLbl="parChTrans1D2" presStyleIdx="1" presStyleCnt="5"/>
      <dgm:spPr/>
    </dgm:pt>
    <dgm:pt modelId="{47CFD848-8F96-4697-A162-25E9A1929359}" type="pres">
      <dgm:prSet presAssocID="{CE67DC23-BB17-4C8E-AB89-8343C85DC913}" presName="connTx" presStyleLbl="parChTrans1D2" presStyleIdx="1" presStyleCnt="5"/>
      <dgm:spPr/>
    </dgm:pt>
    <dgm:pt modelId="{603EE978-780F-4D1E-B483-091ED5CA10C4}" type="pres">
      <dgm:prSet presAssocID="{30251715-1BB3-414E-B4D9-263124A37DEE}" presName="node" presStyleLbl="node1" presStyleIdx="1" presStyleCnt="5">
        <dgm:presLayoutVars>
          <dgm:bulletEnabled val="1"/>
        </dgm:presLayoutVars>
      </dgm:prSet>
      <dgm:spPr/>
    </dgm:pt>
    <dgm:pt modelId="{F11A89B4-F5FE-4C03-84AE-5238D1193869}" type="pres">
      <dgm:prSet presAssocID="{86A6536A-1F18-4A42-9CB5-78A66FE974CF}" presName="Name9" presStyleLbl="parChTrans1D2" presStyleIdx="2" presStyleCnt="5"/>
      <dgm:spPr/>
    </dgm:pt>
    <dgm:pt modelId="{3A0FBDF2-0EAF-47F6-ACFF-B998380C2006}" type="pres">
      <dgm:prSet presAssocID="{86A6536A-1F18-4A42-9CB5-78A66FE974CF}" presName="connTx" presStyleLbl="parChTrans1D2" presStyleIdx="2" presStyleCnt="5"/>
      <dgm:spPr/>
    </dgm:pt>
    <dgm:pt modelId="{CC42B6B3-46DE-415E-B636-DC34F775D049}" type="pres">
      <dgm:prSet presAssocID="{537C1009-527C-4DEA-ACE7-9266D69FE3F1}" presName="node" presStyleLbl="node1" presStyleIdx="2" presStyleCnt="5">
        <dgm:presLayoutVars>
          <dgm:bulletEnabled val="1"/>
        </dgm:presLayoutVars>
      </dgm:prSet>
      <dgm:spPr/>
    </dgm:pt>
    <dgm:pt modelId="{F6CAB0C8-6E2C-4AC0-83C4-60FC104F06D5}" type="pres">
      <dgm:prSet presAssocID="{7C79C1E4-CE7A-4CB2-9C95-903B1D92E46F}" presName="Name9" presStyleLbl="parChTrans1D2" presStyleIdx="3" presStyleCnt="5"/>
      <dgm:spPr/>
    </dgm:pt>
    <dgm:pt modelId="{0AFC7BEE-11C8-48CA-8876-89B9AFAF2CD2}" type="pres">
      <dgm:prSet presAssocID="{7C79C1E4-CE7A-4CB2-9C95-903B1D92E46F}" presName="connTx" presStyleLbl="parChTrans1D2" presStyleIdx="3" presStyleCnt="5"/>
      <dgm:spPr/>
    </dgm:pt>
    <dgm:pt modelId="{BD40C928-C8B0-482A-B29E-A779C8F5D600}" type="pres">
      <dgm:prSet presAssocID="{194E38FD-7442-4C68-98C4-7B01C3CB0128}" presName="node" presStyleLbl="node1" presStyleIdx="3" presStyleCnt="5">
        <dgm:presLayoutVars>
          <dgm:bulletEnabled val="1"/>
        </dgm:presLayoutVars>
      </dgm:prSet>
      <dgm:spPr/>
    </dgm:pt>
    <dgm:pt modelId="{9663EA80-E9FC-4885-9CC4-8A416365F12C}" type="pres">
      <dgm:prSet presAssocID="{20311D99-B1C8-4323-9DFB-D975A2ABE86E}" presName="Name9" presStyleLbl="parChTrans1D2" presStyleIdx="4" presStyleCnt="5"/>
      <dgm:spPr/>
    </dgm:pt>
    <dgm:pt modelId="{06D5C582-0B5E-4060-B460-4DB1F42A2F27}" type="pres">
      <dgm:prSet presAssocID="{20311D99-B1C8-4323-9DFB-D975A2ABE86E}" presName="connTx" presStyleLbl="parChTrans1D2" presStyleIdx="4" presStyleCnt="5"/>
      <dgm:spPr/>
    </dgm:pt>
    <dgm:pt modelId="{664120FA-B610-4BD6-AD6E-54417C3AFB45}" type="pres">
      <dgm:prSet presAssocID="{3100A38F-67BA-450F-BA51-D94A26B6EEF0}" presName="node" presStyleLbl="node1" presStyleIdx="4" presStyleCnt="5">
        <dgm:presLayoutVars>
          <dgm:bulletEnabled val="1"/>
        </dgm:presLayoutVars>
      </dgm:prSet>
      <dgm:spPr/>
    </dgm:pt>
  </dgm:ptLst>
  <dgm:cxnLst>
    <dgm:cxn modelId="{A6387F04-95F5-44F0-9498-81BC53DBFE97}" type="presOf" srcId="{A1C7A081-A1D8-41B5-B9CB-EDC63FDE1974}" destId="{F236D396-42CC-43E7-9B15-3E1318817007}" srcOrd="0" destOrd="0" presId="urn:microsoft.com/office/officeart/2005/8/layout/radial1"/>
    <dgm:cxn modelId="{48EFA408-DB2C-47F5-8183-7C6314994EDF}" type="presOf" srcId="{CE67DC23-BB17-4C8E-AB89-8343C85DC913}" destId="{47CFD848-8F96-4697-A162-25E9A1929359}" srcOrd="1" destOrd="0" presId="urn:microsoft.com/office/officeart/2005/8/layout/radial1"/>
    <dgm:cxn modelId="{C73B4017-BA52-4DA8-80F4-3368E9EF0AFA}" srcId="{A1C7A081-A1D8-41B5-B9CB-EDC63FDE1974}" destId="{194E38FD-7442-4C68-98C4-7B01C3CB0128}" srcOrd="3" destOrd="0" parTransId="{7C79C1E4-CE7A-4CB2-9C95-903B1D92E46F}" sibTransId="{01A11742-5179-4700-8F25-824504BB6403}"/>
    <dgm:cxn modelId="{2F6F0421-9C5C-4360-ADD5-142504801166}" type="presOf" srcId="{7C79C1E4-CE7A-4CB2-9C95-903B1D92E46F}" destId="{0AFC7BEE-11C8-48CA-8876-89B9AFAF2CD2}" srcOrd="1" destOrd="0" presId="urn:microsoft.com/office/officeart/2005/8/layout/radial1"/>
    <dgm:cxn modelId="{30E8F12B-219A-416A-A3B5-6A4C41993A42}" type="presOf" srcId="{766B7E8B-C34B-4D1D-AA6E-13D30CE14327}" destId="{17D8A738-B0E0-46C5-9413-DCB4E6595D5B}" srcOrd="0" destOrd="0" presId="urn:microsoft.com/office/officeart/2005/8/layout/radial1"/>
    <dgm:cxn modelId="{F840553C-52BB-44B9-8169-E00864080E60}" type="presOf" srcId="{194E38FD-7442-4C68-98C4-7B01C3CB0128}" destId="{BD40C928-C8B0-482A-B29E-A779C8F5D600}" srcOrd="0" destOrd="0" presId="urn:microsoft.com/office/officeart/2005/8/layout/radial1"/>
    <dgm:cxn modelId="{EEFF4369-A3B6-49BB-9EFD-0F677E6FEB60}" type="presOf" srcId="{D7F21038-9270-4DD2-9396-0C585E66BC8A}" destId="{D450510C-493F-448B-9138-74F68BE4E5E7}" srcOrd="1" destOrd="0" presId="urn:microsoft.com/office/officeart/2005/8/layout/radial1"/>
    <dgm:cxn modelId="{1DD7ED4E-9E4D-4566-8DEC-5DBE9E7910C5}" type="presOf" srcId="{F84B6172-9436-4944-BA37-33126A6AF0BB}" destId="{CA1470E8-FEC2-4DCC-AA45-C77EE2972F69}" srcOrd="0" destOrd="0" presId="urn:microsoft.com/office/officeart/2005/8/layout/radial1"/>
    <dgm:cxn modelId="{BBC9AF4F-E106-4B0B-8C61-874F4394089E}" srcId="{F84B6172-9436-4944-BA37-33126A6AF0BB}" destId="{A1C7A081-A1D8-41B5-B9CB-EDC63FDE1974}" srcOrd="0" destOrd="0" parTransId="{2F00BA9E-C4A4-4DBA-B1AE-BCD367C86B0C}" sibTransId="{971C21BD-160E-4752-AE2A-BEED733C697A}"/>
    <dgm:cxn modelId="{57541F71-960B-44B6-84B6-251D7370F6CD}" type="presOf" srcId="{86A6536A-1F18-4A42-9CB5-78A66FE974CF}" destId="{3A0FBDF2-0EAF-47F6-ACFF-B998380C2006}" srcOrd="1" destOrd="0" presId="urn:microsoft.com/office/officeart/2005/8/layout/radial1"/>
    <dgm:cxn modelId="{5E888375-D0A8-4F03-9F13-6009C69122BD}" type="presOf" srcId="{3100A38F-67BA-450F-BA51-D94A26B6EEF0}" destId="{664120FA-B610-4BD6-AD6E-54417C3AFB45}" srcOrd="0" destOrd="0" presId="urn:microsoft.com/office/officeart/2005/8/layout/radial1"/>
    <dgm:cxn modelId="{64D5B856-6D28-4B0F-A18C-8513D5D5ACC2}" type="presOf" srcId="{30251715-1BB3-414E-B4D9-263124A37DEE}" destId="{603EE978-780F-4D1E-B483-091ED5CA10C4}" srcOrd="0" destOrd="0" presId="urn:microsoft.com/office/officeart/2005/8/layout/radial1"/>
    <dgm:cxn modelId="{5F8B4677-89B4-41E0-B52F-5E9C347B44BC}" type="presOf" srcId="{20311D99-B1C8-4323-9DFB-D975A2ABE86E}" destId="{06D5C582-0B5E-4060-B460-4DB1F42A2F27}" srcOrd="1" destOrd="0" presId="urn:microsoft.com/office/officeart/2005/8/layout/radial1"/>
    <dgm:cxn modelId="{6D244C58-3429-4C9D-8C6D-18200BDB448A}" srcId="{A1C7A081-A1D8-41B5-B9CB-EDC63FDE1974}" destId="{537C1009-527C-4DEA-ACE7-9266D69FE3F1}" srcOrd="2" destOrd="0" parTransId="{86A6536A-1F18-4A42-9CB5-78A66FE974CF}" sibTransId="{FD7335E7-367B-4B3B-8347-876268B5CCE4}"/>
    <dgm:cxn modelId="{A560F859-5FEF-40EA-99E3-3A028494BA70}" type="presOf" srcId="{537C1009-527C-4DEA-ACE7-9266D69FE3F1}" destId="{CC42B6B3-46DE-415E-B636-DC34F775D049}" srcOrd="0" destOrd="0" presId="urn:microsoft.com/office/officeart/2005/8/layout/radial1"/>
    <dgm:cxn modelId="{AB1EB58B-5C05-4963-9BFB-ADE28E1338FC}" type="presOf" srcId="{20311D99-B1C8-4323-9DFB-D975A2ABE86E}" destId="{9663EA80-E9FC-4885-9CC4-8A416365F12C}" srcOrd="0" destOrd="0" presId="urn:microsoft.com/office/officeart/2005/8/layout/radial1"/>
    <dgm:cxn modelId="{A893A998-A314-4298-A555-917E6AA3E451}" type="presOf" srcId="{7C79C1E4-CE7A-4CB2-9C95-903B1D92E46F}" destId="{F6CAB0C8-6E2C-4AC0-83C4-60FC104F06D5}" srcOrd="0" destOrd="0" presId="urn:microsoft.com/office/officeart/2005/8/layout/radial1"/>
    <dgm:cxn modelId="{FD8CBD9A-F9F5-4D8D-AFE3-9D0C8486590C}" srcId="{A1C7A081-A1D8-41B5-B9CB-EDC63FDE1974}" destId="{766B7E8B-C34B-4D1D-AA6E-13D30CE14327}" srcOrd="0" destOrd="0" parTransId="{D7F21038-9270-4DD2-9396-0C585E66BC8A}" sibTransId="{7FC6CC2C-1F92-4517-89A1-F3A30BF06DFF}"/>
    <dgm:cxn modelId="{A1EB76B1-6D82-4897-A8EA-4A9713A69BB7}" type="presOf" srcId="{D7F21038-9270-4DD2-9396-0C585E66BC8A}" destId="{FDA10E3C-CE34-4FED-9E9C-B5CD8A483292}" srcOrd="0" destOrd="0" presId="urn:microsoft.com/office/officeart/2005/8/layout/radial1"/>
    <dgm:cxn modelId="{0084A4C2-5BD0-41C3-8932-36F762EA059D}" type="presOf" srcId="{86A6536A-1F18-4A42-9CB5-78A66FE974CF}" destId="{F11A89B4-F5FE-4C03-84AE-5238D1193869}" srcOrd="0" destOrd="0" presId="urn:microsoft.com/office/officeart/2005/8/layout/radial1"/>
    <dgm:cxn modelId="{04A8C2E0-547C-4B7B-A11F-23F9C4B049E5}" srcId="{A1C7A081-A1D8-41B5-B9CB-EDC63FDE1974}" destId="{3100A38F-67BA-450F-BA51-D94A26B6EEF0}" srcOrd="4" destOrd="0" parTransId="{20311D99-B1C8-4323-9DFB-D975A2ABE86E}" sibTransId="{40A6BAC0-C24B-4B3F-A191-6902CD1AAC3F}"/>
    <dgm:cxn modelId="{04A6CAEC-6B9F-4DD0-8321-44280671495A}" srcId="{A1C7A081-A1D8-41B5-B9CB-EDC63FDE1974}" destId="{30251715-1BB3-414E-B4D9-263124A37DEE}" srcOrd="1" destOrd="0" parTransId="{CE67DC23-BB17-4C8E-AB89-8343C85DC913}" sibTransId="{6E934246-3440-402A-B14D-1999BCA0551A}"/>
    <dgm:cxn modelId="{46BEBCFD-2471-4411-A2C7-AB0C2F0C709B}" type="presOf" srcId="{CE67DC23-BB17-4C8E-AB89-8343C85DC913}" destId="{D6EBE191-B2E0-41B9-9DD9-A58B976A097F}" srcOrd="0" destOrd="0" presId="urn:microsoft.com/office/officeart/2005/8/layout/radial1"/>
    <dgm:cxn modelId="{9EDDC753-8883-47FA-96E3-C8A66B1CD3C9}" type="presParOf" srcId="{CA1470E8-FEC2-4DCC-AA45-C77EE2972F69}" destId="{F236D396-42CC-43E7-9B15-3E1318817007}" srcOrd="0" destOrd="0" presId="urn:microsoft.com/office/officeart/2005/8/layout/radial1"/>
    <dgm:cxn modelId="{E33B2384-70EF-4F80-83A7-9DD88D7E4E22}" type="presParOf" srcId="{CA1470E8-FEC2-4DCC-AA45-C77EE2972F69}" destId="{FDA10E3C-CE34-4FED-9E9C-B5CD8A483292}" srcOrd="1" destOrd="0" presId="urn:microsoft.com/office/officeart/2005/8/layout/radial1"/>
    <dgm:cxn modelId="{B0FB8785-78B4-4B00-992A-439C520903FE}" type="presParOf" srcId="{FDA10E3C-CE34-4FED-9E9C-B5CD8A483292}" destId="{D450510C-493F-448B-9138-74F68BE4E5E7}" srcOrd="0" destOrd="0" presId="urn:microsoft.com/office/officeart/2005/8/layout/radial1"/>
    <dgm:cxn modelId="{C4D82351-DA9C-456E-8A57-217BEE5799B5}" type="presParOf" srcId="{CA1470E8-FEC2-4DCC-AA45-C77EE2972F69}" destId="{17D8A738-B0E0-46C5-9413-DCB4E6595D5B}" srcOrd="2" destOrd="0" presId="urn:microsoft.com/office/officeart/2005/8/layout/radial1"/>
    <dgm:cxn modelId="{F2FCC428-AC20-41F3-AED4-7CF79C791364}" type="presParOf" srcId="{CA1470E8-FEC2-4DCC-AA45-C77EE2972F69}" destId="{D6EBE191-B2E0-41B9-9DD9-A58B976A097F}" srcOrd="3" destOrd="0" presId="urn:microsoft.com/office/officeart/2005/8/layout/radial1"/>
    <dgm:cxn modelId="{4C1F908B-4ED9-428C-B898-4D327C75F5DD}" type="presParOf" srcId="{D6EBE191-B2E0-41B9-9DD9-A58B976A097F}" destId="{47CFD848-8F96-4697-A162-25E9A1929359}" srcOrd="0" destOrd="0" presId="urn:microsoft.com/office/officeart/2005/8/layout/radial1"/>
    <dgm:cxn modelId="{55240C9E-08C9-409B-8AF8-11075A3A8ACE}" type="presParOf" srcId="{CA1470E8-FEC2-4DCC-AA45-C77EE2972F69}" destId="{603EE978-780F-4D1E-B483-091ED5CA10C4}" srcOrd="4" destOrd="0" presId="urn:microsoft.com/office/officeart/2005/8/layout/radial1"/>
    <dgm:cxn modelId="{7B2B0CD5-32AE-447C-BA25-850F09465A75}" type="presParOf" srcId="{CA1470E8-FEC2-4DCC-AA45-C77EE2972F69}" destId="{F11A89B4-F5FE-4C03-84AE-5238D1193869}" srcOrd="5" destOrd="0" presId="urn:microsoft.com/office/officeart/2005/8/layout/radial1"/>
    <dgm:cxn modelId="{552D3469-AB65-42BF-BBA2-781244204F55}" type="presParOf" srcId="{F11A89B4-F5FE-4C03-84AE-5238D1193869}" destId="{3A0FBDF2-0EAF-47F6-ACFF-B998380C2006}" srcOrd="0" destOrd="0" presId="urn:microsoft.com/office/officeart/2005/8/layout/radial1"/>
    <dgm:cxn modelId="{55BED1BE-78DF-44CA-8525-6B8F902F8461}" type="presParOf" srcId="{CA1470E8-FEC2-4DCC-AA45-C77EE2972F69}" destId="{CC42B6B3-46DE-415E-B636-DC34F775D049}" srcOrd="6" destOrd="0" presId="urn:microsoft.com/office/officeart/2005/8/layout/radial1"/>
    <dgm:cxn modelId="{9DE1A1E3-BEA9-41D8-8A42-0926011405B5}" type="presParOf" srcId="{CA1470E8-FEC2-4DCC-AA45-C77EE2972F69}" destId="{F6CAB0C8-6E2C-4AC0-83C4-60FC104F06D5}" srcOrd="7" destOrd="0" presId="urn:microsoft.com/office/officeart/2005/8/layout/radial1"/>
    <dgm:cxn modelId="{5598720D-131F-43C4-977A-69123D653B1C}" type="presParOf" srcId="{F6CAB0C8-6E2C-4AC0-83C4-60FC104F06D5}" destId="{0AFC7BEE-11C8-48CA-8876-89B9AFAF2CD2}" srcOrd="0" destOrd="0" presId="urn:microsoft.com/office/officeart/2005/8/layout/radial1"/>
    <dgm:cxn modelId="{476AB912-7C7D-46CF-AC0A-9BC6B44FFA3F}" type="presParOf" srcId="{CA1470E8-FEC2-4DCC-AA45-C77EE2972F69}" destId="{BD40C928-C8B0-482A-B29E-A779C8F5D600}" srcOrd="8" destOrd="0" presId="urn:microsoft.com/office/officeart/2005/8/layout/radial1"/>
    <dgm:cxn modelId="{DAF74EE7-A6F8-426D-BC76-8B75A792D372}" type="presParOf" srcId="{CA1470E8-FEC2-4DCC-AA45-C77EE2972F69}" destId="{9663EA80-E9FC-4885-9CC4-8A416365F12C}" srcOrd="9" destOrd="0" presId="urn:microsoft.com/office/officeart/2005/8/layout/radial1"/>
    <dgm:cxn modelId="{2E38DF44-C74B-4EF6-9A0D-47113D0B46E3}" type="presParOf" srcId="{9663EA80-E9FC-4885-9CC4-8A416365F12C}" destId="{06D5C582-0B5E-4060-B460-4DB1F42A2F27}" srcOrd="0" destOrd="0" presId="urn:microsoft.com/office/officeart/2005/8/layout/radial1"/>
    <dgm:cxn modelId="{F13F9ED7-BDDC-4FC8-9B01-D622F173368A}" type="presParOf" srcId="{CA1470E8-FEC2-4DCC-AA45-C77EE2972F69}" destId="{664120FA-B610-4BD6-AD6E-54417C3AFB45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D785592-2F68-42EC-8BF4-AA860B39551F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E7CFFA9E-A248-4377-9930-D47956AA0216}">
      <dgm:prSet phldrT="[Text]" custT="1"/>
      <dgm:spPr>
        <a:solidFill>
          <a:schemeClr val="bg1">
            <a:lumMod val="85000"/>
            <a:alpha val="50000"/>
          </a:schemeClr>
        </a:solidFill>
      </dgm:spPr>
      <dgm:t>
        <a:bodyPr/>
        <a:lstStyle/>
        <a:p>
          <a:r>
            <a:rPr lang="en-GB" sz="2000" b="1" i="0">
              <a:solidFill>
                <a:schemeClr val="tx1"/>
              </a:solidFill>
              <a:latin typeface="Lato" panose="020F0502020204030203" pitchFamily="34" charset="0"/>
            </a:rPr>
            <a:t>xxx</a:t>
          </a:r>
        </a:p>
      </dgm:t>
    </dgm:pt>
    <dgm:pt modelId="{1F90758D-901A-4E35-9620-792EA2B62F07}" type="parTrans" cxnId="{5A5E8DE1-EED6-466D-BC67-BBC1101E2DA5}">
      <dgm:prSet/>
      <dgm:spPr/>
      <dgm:t>
        <a:bodyPr/>
        <a:lstStyle/>
        <a:p>
          <a:endParaRPr lang="en-GB"/>
        </a:p>
      </dgm:t>
    </dgm:pt>
    <dgm:pt modelId="{DA99FCB1-65D5-4C58-A004-85DACDD8E05D}" type="sibTrans" cxnId="{5A5E8DE1-EED6-466D-BC67-BBC1101E2DA5}">
      <dgm:prSet/>
      <dgm:spPr/>
      <dgm:t>
        <a:bodyPr/>
        <a:lstStyle/>
        <a:p>
          <a:endParaRPr lang="en-GB"/>
        </a:p>
      </dgm:t>
    </dgm:pt>
    <dgm:pt modelId="{8BAD8CAD-B098-4EF3-9B67-2402BB717E42}">
      <dgm:prSet phldrT="[Text]" custT="1"/>
      <dgm:spPr>
        <a:solidFill>
          <a:schemeClr val="bg1">
            <a:lumMod val="85000"/>
            <a:alpha val="50000"/>
          </a:schemeClr>
        </a:solidFill>
      </dgm:spPr>
      <dgm:t>
        <a:bodyPr/>
        <a:lstStyle/>
        <a:p>
          <a:r>
            <a:rPr lang="en-GB" sz="2000" b="1" i="0">
              <a:solidFill>
                <a:schemeClr val="tx1"/>
              </a:solidFill>
              <a:latin typeface="Lato" panose="020F0502020204030203" pitchFamily="34" charset="0"/>
            </a:rPr>
            <a:t>xxx</a:t>
          </a:r>
        </a:p>
      </dgm:t>
    </dgm:pt>
    <dgm:pt modelId="{297E8198-234D-4E13-85FE-8162C19A0247}" type="parTrans" cxnId="{CFF8E94E-9D36-4DF0-95BD-E3341409B9A6}">
      <dgm:prSet/>
      <dgm:spPr/>
      <dgm:t>
        <a:bodyPr/>
        <a:lstStyle/>
        <a:p>
          <a:endParaRPr lang="en-GB"/>
        </a:p>
      </dgm:t>
    </dgm:pt>
    <dgm:pt modelId="{86680DB5-8826-4603-B69B-9BB63AD9AD95}" type="sibTrans" cxnId="{CFF8E94E-9D36-4DF0-95BD-E3341409B9A6}">
      <dgm:prSet/>
      <dgm:spPr/>
      <dgm:t>
        <a:bodyPr/>
        <a:lstStyle/>
        <a:p>
          <a:endParaRPr lang="en-GB"/>
        </a:p>
      </dgm:t>
    </dgm:pt>
    <dgm:pt modelId="{DFE890D5-E8BA-4DB7-A77A-56267076155D}">
      <dgm:prSet phldrT="[Text]" custT="1"/>
      <dgm:spPr>
        <a:solidFill>
          <a:schemeClr val="bg1">
            <a:lumMod val="85000"/>
            <a:alpha val="50000"/>
          </a:schemeClr>
        </a:solidFill>
      </dgm:spPr>
      <dgm:t>
        <a:bodyPr/>
        <a:lstStyle/>
        <a:p>
          <a:r>
            <a:rPr lang="en-GB" sz="2000" b="1" i="0">
              <a:solidFill>
                <a:schemeClr val="tx1"/>
              </a:solidFill>
              <a:latin typeface="Lato" panose="020F0502020204030203" pitchFamily="34" charset="0"/>
            </a:rPr>
            <a:t>xxx</a:t>
          </a:r>
        </a:p>
      </dgm:t>
    </dgm:pt>
    <dgm:pt modelId="{B51C37FD-3AE0-47C4-B3CB-1288D5093CF3}" type="parTrans" cxnId="{4BA0B06C-A613-404C-AEA4-25E444F17E6C}">
      <dgm:prSet/>
      <dgm:spPr/>
      <dgm:t>
        <a:bodyPr/>
        <a:lstStyle/>
        <a:p>
          <a:endParaRPr lang="en-GB"/>
        </a:p>
      </dgm:t>
    </dgm:pt>
    <dgm:pt modelId="{DCB4D96E-2937-48DF-A922-F3F41A922317}" type="sibTrans" cxnId="{4BA0B06C-A613-404C-AEA4-25E444F17E6C}">
      <dgm:prSet/>
      <dgm:spPr/>
      <dgm:t>
        <a:bodyPr/>
        <a:lstStyle/>
        <a:p>
          <a:endParaRPr lang="en-GB"/>
        </a:p>
      </dgm:t>
    </dgm:pt>
    <dgm:pt modelId="{077FF89F-D4B3-4864-A9D6-22D86C7CBEB6}" type="pres">
      <dgm:prSet presAssocID="{AD785592-2F68-42EC-8BF4-AA860B39551F}" presName="compositeShape" presStyleCnt="0">
        <dgm:presLayoutVars>
          <dgm:chMax val="7"/>
          <dgm:dir/>
          <dgm:resizeHandles val="exact"/>
        </dgm:presLayoutVars>
      </dgm:prSet>
      <dgm:spPr/>
    </dgm:pt>
    <dgm:pt modelId="{333069DA-6DA8-4278-A43B-7154C47576E5}" type="pres">
      <dgm:prSet presAssocID="{E7CFFA9E-A248-4377-9930-D47956AA0216}" presName="circ1" presStyleLbl="vennNode1" presStyleIdx="0" presStyleCnt="3"/>
      <dgm:spPr/>
    </dgm:pt>
    <dgm:pt modelId="{8F3CA133-02A5-42EB-8E74-52F50FCFC1A2}" type="pres">
      <dgm:prSet presAssocID="{E7CFFA9E-A248-4377-9930-D47956AA0216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4B219C3F-B539-4D23-9BC7-E9CEB2D722F3}" type="pres">
      <dgm:prSet presAssocID="{8BAD8CAD-B098-4EF3-9B67-2402BB717E42}" presName="circ2" presStyleLbl="vennNode1" presStyleIdx="1" presStyleCnt="3"/>
      <dgm:spPr/>
    </dgm:pt>
    <dgm:pt modelId="{8AD12BF8-AD2D-4E1B-BF49-F132D74D8E2B}" type="pres">
      <dgm:prSet presAssocID="{8BAD8CAD-B098-4EF3-9B67-2402BB717E4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E93A426A-CAA6-400C-A904-2C7BAF44B932}" type="pres">
      <dgm:prSet presAssocID="{DFE890D5-E8BA-4DB7-A77A-56267076155D}" presName="circ3" presStyleLbl="vennNode1" presStyleIdx="2" presStyleCnt="3"/>
      <dgm:spPr/>
    </dgm:pt>
    <dgm:pt modelId="{BB909E40-5136-483E-9B5B-C6FEE3C3B842}" type="pres">
      <dgm:prSet presAssocID="{DFE890D5-E8BA-4DB7-A77A-56267076155D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9FDA4309-5B7C-4E36-A6AF-70A50FCA2E0D}" type="presOf" srcId="{E7CFFA9E-A248-4377-9930-D47956AA0216}" destId="{333069DA-6DA8-4278-A43B-7154C47576E5}" srcOrd="0" destOrd="0" presId="urn:microsoft.com/office/officeart/2005/8/layout/venn1"/>
    <dgm:cxn modelId="{E71A1410-494A-4625-835D-1F577446D36C}" type="presOf" srcId="{8BAD8CAD-B098-4EF3-9B67-2402BB717E42}" destId="{8AD12BF8-AD2D-4E1B-BF49-F132D74D8E2B}" srcOrd="1" destOrd="0" presId="urn:microsoft.com/office/officeart/2005/8/layout/venn1"/>
    <dgm:cxn modelId="{E9E99821-2387-452A-8D80-93FD662851B0}" type="presOf" srcId="{DFE890D5-E8BA-4DB7-A77A-56267076155D}" destId="{E93A426A-CAA6-400C-A904-2C7BAF44B932}" srcOrd="0" destOrd="0" presId="urn:microsoft.com/office/officeart/2005/8/layout/venn1"/>
    <dgm:cxn modelId="{5FC51E27-7380-4F16-989D-37C0FF00010D}" type="presOf" srcId="{DFE890D5-E8BA-4DB7-A77A-56267076155D}" destId="{BB909E40-5136-483E-9B5B-C6FEE3C3B842}" srcOrd="1" destOrd="0" presId="urn:microsoft.com/office/officeart/2005/8/layout/venn1"/>
    <dgm:cxn modelId="{9DA71B3F-12FD-4362-8887-911E7D5E0AC9}" type="presOf" srcId="{8BAD8CAD-B098-4EF3-9B67-2402BB717E42}" destId="{4B219C3F-B539-4D23-9BC7-E9CEB2D722F3}" srcOrd="0" destOrd="0" presId="urn:microsoft.com/office/officeart/2005/8/layout/venn1"/>
    <dgm:cxn modelId="{4BA0B06C-A613-404C-AEA4-25E444F17E6C}" srcId="{AD785592-2F68-42EC-8BF4-AA860B39551F}" destId="{DFE890D5-E8BA-4DB7-A77A-56267076155D}" srcOrd="2" destOrd="0" parTransId="{B51C37FD-3AE0-47C4-B3CB-1288D5093CF3}" sibTransId="{DCB4D96E-2937-48DF-A922-F3F41A922317}"/>
    <dgm:cxn modelId="{CFF8E94E-9D36-4DF0-95BD-E3341409B9A6}" srcId="{AD785592-2F68-42EC-8BF4-AA860B39551F}" destId="{8BAD8CAD-B098-4EF3-9B67-2402BB717E42}" srcOrd="1" destOrd="0" parTransId="{297E8198-234D-4E13-85FE-8162C19A0247}" sibTransId="{86680DB5-8826-4603-B69B-9BB63AD9AD95}"/>
    <dgm:cxn modelId="{C9967774-0448-429F-868D-72CF199B2A47}" type="presOf" srcId="{E7CFFA9E-A248-4377-9930-D47956AA0216}" destId="{8F3CA133-02A5-42EB-8E74-52F50FCFC1A2}" srcOrd="1" destOrd="0" presId="urn:microsoft.com/office/officeart/2005/8/layout/venn1"/>
    <dgm:cxn modelId="{5A81369A-B6F7-4A42-96F4-383D4E1276D5}" type="presOf" srcId="{AD785592-2F68-42EC-8BF4-AA860B39551F}" destId="{077FF89F-D4B3-4864-A9D6-22D86C7CBEB6}" srcOrd="0" destOrd="0" presId="urn:microsoft.com/office/officeart/2005/8/layout/venn1"/>
    <dgm:cxn modelId="{5A5E8DE1-EED6-466D-BC67-BBC1101E2DA5}" srcId="{AD785592-2F68-42EC-8BF4-AA860B39551F}" destId="{E7CFFA9E-A248-4377-9930-D47956AA0216}" srcOrd="0" destOrd="0" parTransId="{1F90758D-901A-4E35-9620-792EA2B62F07}" sibTransId="{DA99FCB1-65D5-4C58-A004-85DACDD8E05D}"/>
    <dgm:cxn modelId="{728B7C54-B3A1-4A04-86F2-9DE4C9D5432E}" type="presParOf" srcId="{077FF89F-D4B3-4864-A9D6-22D86C7CBEB6}" destId="{333069DA-6DA8-4278-A43B-7154C47576E5}" srcOrd="0" destOrd="0" presId="urn:microsoft.com/office/officeart/2005/8/layout/venn1"/>
    <dgm:cxn modelId="{8B481D54-DB23-47B3-BC4D-7D5807F3A9AA}" type="presParOf" srcId="{077FF89F-D4B3-4864-A9D6-22D86C7CBEB6}" destId="{8F3CA133-02A5-42EB-8E74-52F50FCFC1A2}" srcOrd="1" destOrd="0" presId="urn:microsoft.com/office/officeart/2005/8/layout/venn1"/>
    <dgm:cxn modelId="{CAB3D560-3AAD-4369-B9EA-1750C77101CD}" type="presParOf" srcId="{077FF89F-D4B3-4864-A9D6-22D86C7CBEB6}" destId="{4B219C3F-B539-4D23-9BC7-E9CEB2D722F3}" srcOrd="2" destOrd="0" presId="urn:microsoft.com/office/officeart/2005/8/layout/venn1"/>
    <dgm:cxn modelId="{30BA6415-EA9F-4061-BB28-47FEDC8F17A7}" type="presParOf" srcId="{077FF89F-D4B3-4864-A9D6-22D86C7CBEB6}" destId="{8AD12BF8-AD2D-4E1B-BF49-F132D74D8E2B}" srcOrd="3" destOrd="0" presId="urn:microsoft.com/office/officeart/2005/8/layout/venn1"/>
    <dgm:cxn modelId="{CF0B2842-8CB7-4367-BF36-1849C0568932}" type="presParOf" srcId="{077FF89F-D4B3-4864-A9D6-22D86C7CBEB6}" destId="{E93A426A-CAA6-400C-A904-2C7BAF44B932}" srcOrd="4" destOrd="0" presId="urn:microsoft.com/office/officeart/2005/8/layout/venn1"/>
    <dgm:cxn modelId="{14FAB238-34A3-4636-B8FF-223F440DB023}" type="presParOf" srcId="{077FF89F-D4B3-4864-A9D6-22D86C7CBEB6}" destId="{BB909E40-5136-483E-9B5B-C6FEE3C3B842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36D396-42CC-43E7-9B15-3E1318817007}">
      <dsp:nvSpPr>
        <dsp:cNvPr id="0" name=""/>
        <dsp:cNvSpPr/>
      </dsp:nvSpPr>
      <dsp:spPr>
        <a:xfrm>
          <a:off x="2071125" y="1606358"/>
          <a:ext cx="1233749" cy="1233749"/>
        </a:xfrm>
        <a:prstGeom prst="ellipse">
          <a:avLst/>
        </a:prstGeom>
        <a:solidFill>
          <a:srgbClr val="76B82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i="1" kern="1200">
              <a:solidFill>
                <a:schemeClr val="bg1"/>
              </a:solidFill>
              <a:latin typeface="Lato" panose="020F0502020204030203" pitchFamily="34" charset="77"/>
            </a:rPr>
            <a:t>xxx</a:t>
          </a:r>
        </a:p>
      </dsp:txBody>
      <dsp:txXfrm>
        <a:off x="2251803" y="1787036"/>
        <a:ext cx="872393" cy="872393"/>
      </dsp:txXfrm>
    </dsp:sp>
    <dsp:sp modelId="{FDA10E3C-CE34-4FED-9E9C-B5CD8A483292}">
      <dsp:nvSpPr>
        <dsp:cNvPr id="0" name=""/>
        <dsp:cNvSpPr/>
      </dsp:nvSpPr>
      <dsp:spPr>
        <a:xfrm rot="16200000">
          <a:off x="2502535" y="1400239"/>
          <a:ext cx="370928" cy="41308"/>
        </a:xfrm>
        <a:custGeom>
          <a:avLst/>
          <a:gdLst/>
          <a:ahLst/>
          <a:cxnLst/>
          <a:rect l="0" t="0" r="0" b="0"/>
          <a:pathLst>
            <a:path>
              <a:moveTo>
                <a:pt x="0" y="20654"/>
              </a:moveTo>
              <a:lnTo>
                <a:pt x="370928" y="20654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678726" y="1411620"/>
        <a:ext cx="18546" cy="18546"/>
      </dsp:txXfrm>
    </dsp:sp>
    <dsp:sp modelId="{17D8A738-B0E0-46C5-9413-DCB4E6595D5B}">
      <dsp:nvSpPr>
        <dsp:cNvPr id="0" name=""/>
        <dsp:cNvSpPr/>
      </dsp:nvSpPr>
      <dsp:spPr>
        <a:xfrm>
          <a:off x="2071125" y="1679"/>
          <a:ext cx="1233749" cy="1233749"/>
        </a:xfrm>
        <a:prstGeom prst="ellipse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i="0" kern="1200">
              <a:solidFill>
                <a:schemeClr val="bg1"/>
              </a:solidFill>
              <a:latin typeface="Lato" panose="020F0502020204030203" pitchFamily="34" charset="77"/>
            </a:rPr>
            <a:t>xxx</a:t>
          </a:r>
        </a:p>
      </dsp:txBody>
      <dsp:txXfrm>
        <a:off x="2251803" y="182357"/>
        <a:ext cx="872393" cy="872393"/>
      </dsp:txXfrm>
    </dsp:sp>
    <dsp:sp modelId="{D6EBE191-B2E0-41B9-9DD9-A58B976A097F}">
      <dsp:nvSpPr>
        <dsp:cNvPr id="0" name=""/>
        <dsp:cNvSpPr/>
      </dsp:nvSpPr>
      <dsp:spPr>
        <a:xfrm rot="20520000">
          <a:off x="3265605" y="1954642"/>
          <a:ext cx="370928" cy="41308"/>
        </a:xfrm>
        <a:custGeom>
          <a:avLst/>
          <a:gdLst/>
          <a:ahLst/>
          <a:cxnLst/>
          <a:rect l="0" t="0" r="0" b="0"/>
          <a:pathLst>
            <a:path>
              <a:moveTo>
                <a:pt x="0" y="20654"/>
              </a:moveTo>
              <a:lnTo>
                <a:pt x="370928" y="20654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3441796" y="1966023"/>
        <a:ext cx="18546" cy="18546"/>
      </dsp:txXfrm>
    </dsp:sp>
    <dsp:sp modelId="{603EE978-780F-4D1E-B483-091ED5CA10C4}">
      <dsp:nvSpPr>
        <dsp:cNvPr id="0" name=""/>
        <dsp:cNvSpPr/>
      </dsp:nvSpPr>
      <dsp:spPr>
        <a:xfrm>
          <a:off x="3597264" y="1110485"/>
          <a:ext cx="1233749" cy="1233749"/>
        </a:xfrm>
        <a:prstGeom prst="ellipse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i="0" kern="1200">
              <a:solidFill>
                <a:schemeClr val="bg1"/>
              </a:solidFill>
              <a:latin typeface="Lato" panose="020F0502020204030203" pitchFamily="34" charset="77"/>
            </a:rPr>
            <a:t>xxx</a:t>
          </a:r>
        </a:p>
      </dsp:txBody>
      <dsp:txXfrm>
        <a:off x="3777942" y="1291163"/>
        <a:ext cx="872393" cy="872393"/>
      </dsp:txXfrm>
    </dsp:sp>
    <dsp:sp modelId="{F11A89B4-F5FE-4C03-84AE-5238D1193869}">
      <dsp:nvSpPr>
        <dsp:cNvPr id="0" name=""/>
        <dsp:cNvSpPr/>
      </dsp:nvSpPr>
      <dsp:spPr>
        <a:xfrm rot="3240000">
          <a:off x="2974139" y="2851684"/>
          <a:ext cx="370928" cy="41308"/>
        </a:xfrm>
        <a:custGeom>
          <a:avLst/>
          <a:gdLst/>
          <a:ahLst/>
          <a:cxnLst/>
          <a:rect l="0" t="0" r="0" b="0"/>
          <a:pathLst>
            <a:path>
              <a:moveTo>
                <a:pt x="0" y="20654"/>
              </a:moveTo>
              <a:lnTo>
                <a:pt x="370928" y="20654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3150329" y="2863065"/>
        <a:ext cx="18546" cy="18546"/>
      </dsp:txXfrm>
    </dsp:sp>
    <dsp:sp modelId="{CC42B6B3-46DE-415E-B636-DC34F775D049}">
      <dsp:nvSpPr>
        <dsp:cNvPr id="0" name=""/>
        <dsp:cNvSpPr/>
      </dsp:nvSpPr>
      <dsp:spPr>
        <a:xfrm>
          <a:off x="3014331" y="2904570"/>
          <a:ext cx="1233749" cy="1233749"/>
        </a:xfrm>
        <a:prstGeom prst="ellipse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i="0" kern="1200">
              <a:solidFill>
                <a:schemeClr val="bg1"/>
              </a:solidFill>
              <a:latin typeface="Lato" panose="020F0502020204030203" pitchFamily="34" charset="77"/>
            </a:rPr>
            <a:t>xxx</a:t>
          </a:r>
        </a:p>
      </dsp:txBody>
      <dsp:txXfrm>
        <a:off x="3195009" y="3085248"/>
        <a:ext cx="872393" cy="872393"/>
      </dsp:txXfrm>
    </dsp:sp>
    <dsp:sp modelId="{F6CAB0C8-6E2C-4AC0-83C4-60FC104F06D5}">
      <dsp:nvSpPr>
        <dsp:cNvPr id="0" name=""/>
        <dsp:cNvSpPr/>
      </dsp:nvSpPr>
      <dsp:spPr>
        <a:xfrm rot="7560000">
          <a:off x="2030932" y="2851684"/>
          <a:ext cx="370928" cy="41308"/>
        </a:xfrm>
        <a:custGeom>
          <a:avLst/>
          <a:gdLst/>
          <a:ahLst/>
          <a:cxnLst/>
          <a:rect l="0" t="0" r="0" b="0"/>
          <a:pathLst>
            <a:path>
              <a:moveTo>
                <a:pt x="0" y="20654"/>
              </a:moveTo>
              <a:lnTo>
                <a:pt x="370928" y="20654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 rot="10800000">
        <a:off x="2207123" y="2863065"/>
        <a:ext cx="18546" cy="18546"/>
      </dsp:txXfrm>
    </dsp:sp>
    <dsp:sp modelId="{BD40C928-C8B0-482A-B29E-A779C8F5D600}">
      <dsp:nvSpPr>
        <dsp:cNvPr id="0" name=""/>
        <dsp:cNvSpPr/>
      </dsp:nvSpPr>
      <dsp:spPr>
        <a:xfrm>
          <a:off x="1127918" y="2904570"/>
          <a:ext cx="1233749" cy="1233749"/>
        </a:xfrm>
        <a:prstGeom prst="ellipse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i="0" kern="1200">
              <a:solidFill>
                <a:schemeClr val="bg1"/>
              </a:solidFill>
              <a:latin typeface="Lato" panose="020F0502020204030203" pitchFamily="34" charset="77"/>
            </a:rPr>
            <a:t>xxx</a:t>
          </a:r>
        </a:p>
      </dsp:txBody>
      <dsp:txXfrm>
        <a:off x="1308596" y="3085248"/>
        <a:ext cx="872393" cy="872393"/>
      </dsp:txXfrm>
    </dsp:sp>
    <dsp:sp modelId="{9663EA80-E9FC-4885-9CC4-8A416365F12C}">
      <dsp:nvSpPr>
        <dsp:cNvPr id="0" name=""/>
        <dsp:cNvSpPr/>
      </dsp:nvSpPr>
      <dsp:spPr>
        <a:xfrm rot="11880000">
          <a:off x="1739466" y="1954642"/>
          <a:ext cx="370928" cy="41308"/>
        </a:xfrm>
        <a:custGeom>
          <a:avLst/>
          <a:gdLst/>
          <a:ahLst/>
          <a:cxnLst/>
          <a:rect l="0" t="0" r="0" b="0"/>
          <a:pathLst>
            <a:path>
              <a:moveTo>
                <a:pt x="0" y="20654"/>
              </a:moveTo>
              <a:lnTo>
                <a:pt x="370928" y="20654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 rot="10800000">
        <a:off x="1915657" y="1966023"/>
        <a:ext cx="18546" cy="18546"/>
      </dsp:txXfrm>
    </dsp:sp>
    <dsp:sp modelId="{664120FA-B610-4BD6-AD6E-54417C3AFB45}">
      <dsp:nvSpPr>
        <dsp:cNvPr id="0" name=""/>
        <dsp:cNvSpPr/>
      </dsp:nvSpPr>
      <dsp:spPr>
        <a:xfrm>
          <a:off x="544985" y="1110485"/>
          <a:ext cx="1233749" cy="1233749"/>
        </a:xfrm>
        <a:prstGeom prst="ellipse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i="0" kern="1200">
              <a:solidFill>
                <a:schemeClr val="bg1"/>
              </a:solidFill>
              <a:latin typeface="Lato" panose="020F0502020204030203" pitchFamily="34" charset="77"/>
            </a:rPr>
            <a:t>xxx</a:t>
          </a:r>
        </a:p>
      </dsp:txBody>
      <dsp:txXfrm>
        <a:off x="725663" y="1291163"/>
        <a:ext cx="872393" cy="87239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3069DA-6DA8-4278-A43B-7154C47576E5}">
      <dsp:nvSpPr>
        <dsp:cNvPr id="0" name=""/>
        <dsp:cNvSpPr/>
      </dsp:nvSpPr>
      <dsp:spPr>
        <a:xfrm>
          <a:off x="1349582" y="44349"/>
          <a:ext cx="2128790" cy="2128790"/>
        </a:xfrm>
        <a:prstGeom prst="ellipse">
          <a:avLst/>
        </a:prstGeom>
        <a:solidFill>
          <a:schemeClr val="bg1">
            <a:lumMod val="85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i="0" kern="1200">
              <a:solidFill>
                <a:schemeClr val="tx1"/>
              </a:solidFill>
              <a:latin typeface="Lato" panose="020F0502020204030203" pitchFamily="34" charset="0"/>
            </a:rPr>
            <a:t>xxx</a:t>
          </a:r>
        </a:p>
      </dsp:txBody>
      <dsp:txXfrm>
        <a:off x="1633421" y="416888"/>
        <a:ext cx="1561112" cy="957955"/>
      </dsp:txXfrm>
    </dsp:sp>
    <dsp:sp modelId="{4B219C3F-B539-4D23-9BC7-E9CEB2D722F3}">
      <dsp:nvSpPr>
        <dsp:cNvPr id="0" name=""/>
        <dsp:cNvSpPr/>
      </dsp:nvSpPr>
      <dsp:spPr>
        <a:xfrm>
          <a:off x="2117721" y="1374843"/>
          <a:ext cx="2128790" cy="2128790"/>
        </a:xfrm>
        <a:prstGeom prst="ellipse">
          <a:avLst/>
        </a:prstGeom>
        <a:solidFill>
          <a:schemeClr val="bg1">
            <a:lumMod val="85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i="0" kern="1200">
              <a:solidFill>
                <a:schemeClr val="tx1"/>
              </a:solidFill>
              <a:latin typeface="Lato" panose="020F0502020204030203" pitchFamily="34" charset="0"/>
            </a:rPr>
            <a:t>xxx</a:t>
          </a:r>
        </a:p>
      </dsp:txBody>
      <dsp:txXfrm>
        <a:off x="2768776" y="1924781"/>
        <a:ext cx="1277274" cy="1170834"/>
      </dsp:txXfrm>
    </dsp:sp>
    <dsp:sp modelId="{E93A426A-CAA6-400C-A904-2C7BAF44B932}">
      <dsp:nvSpPr>
        <dsp:cNvPr id="0" name=""/>
        <dsp:cNvSpPr/>
      </dsp:nvSpPr>
      <dsp:spPr>
        <a:xfrm>
          <a:off x="581444" y="1374843"/>
          <a:ext cx="2128790" cy="2128790"/>
        </a:xfrm>
        <a:prstGeom prst="ellipse">
          <a:avLst/>
        </a:prstGeom>
        <a:solidFill>
          <a:schemeClr val="bg1">
            <a:lumMod val="85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i="0" kern="1200">
              <a:solidFill>
                <a:schemeClr val="tx1"/>
              </a:solidFill>
              <a:latin typeface="Lato" panose="020F0502020204030203" pitchFamily="34" charset="0"/>
            </a:rPr>
            <a:t>xxx</a:t>
          </a:r>
        </a:p>
      </dsp:txBody>
      <dsp:txXfrm>
        <a:off x="781905" y="1924781"/>
        <a:ext cx="1277274" cy="11708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E74F080-C86E-4088-9150-15549802C06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1C6F65-0D2E-4284-B0DA-66B34691C80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E022EA-FE62-4834-8227-33EAA03A6D3E}" type="datetimeFigureOut">
              <a:rPr lang="en-GB" smtClean="0"/>
              <a:t>26/09/2025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D9D574-61EA-40D1-BA31-37A48098036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133EDB-9345-45AA-B761-B90032D7519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9B3DDA-4AAE-4526-8FE0-F041E083B2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9630894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DBEF3E-E641-B94D-9D20-D99F4C1174B7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A5F5CB-68E5-C44B-9B80-07DECCFB1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32747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Master" Target="../slideMasters/slideMaster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hyperlink" Target="https://www.linkedin.com/company/entsog---european-network-of-transmission-system-operators-for-gas" TargetMode="External"/><Relationship Id="rId1" Type="http://schemas.openxmlformats.org/officeDocument/2006/relationships/slideMaster" Target="../slideMasters/slideMaster3.xml"/><Relationship Id="rId6" Type="http://schemas.openxmlformats.org/officeDocument/2006/relationships/hyperlink" Target="https://vimeo.com/entsog" TargetMode="External"/><Relationship Id="rId5" Type="http://schemas.openxmlformats.org/officeDocument/2006/relationships/image" Target="../media/image9.jpeg"/><Relationship Id="rId4" Type="http://schemas.openxmlformats.org/officeDocument/2006/relationships/hyperlink" Target="https://twitter.com/ENTSOG" TargetMode="External"/></Relationships>
</file>

<file path=ppt/slideLayouts/_rels/slideLayout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hyperlink" Target="https://www.linkedin.com/company/entsog---european-network-of-transmission-system-operators-for-gas" TargetMode="External"/><Relationship Id="rId7" Type="http://schemas.openxmlformats.org/officeDocument/2006/relationships/hyperlink" Target="https://vimeo.com/entsog" TargetMode="External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9.jpeg"/><Relationship Id="rId5" Type="http://schemas.openxmlformats.org/officeDocument/2006/relationships/hyperlink" Target="https://twitter.com/ENTSOG" TargetMode="External"/><Relationship Id="rId4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3">
            <a:extLst>
              <a:ext uri="{FF2B5EF4-FFF2-40B4-BE49-F238E27FC236}">
                <a16:creationId xmlns:a16="http://schemas.microsoft.com/office/drawing/2014/main" id="{34A09C5A-F1A0-48A1-AE21-E3D014AEDD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9760" b="51907"/>
          <a:stretch/>
        </p:blipFill>
        <p:spPr>
          <a:xfrm>
            <a:off x="2" y="1447800"/>
            <a:ext cx="12191999" cy="25908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B8ACB5-71F5-8B47-8193-8684C994D55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31503" y="5860637"/>
            <a:ext cx="7365781" cy="5393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600" b="0" i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Name, Position </a:t>
            </a:r>
            <a:br>
              <a:rPr lang="en-US"/>
            </a:br>
            <a:r>
              <a:rPr lang="en-US"/>
              <a:t>Name, Position</a:t>
            </a:r>
          </a:p>
          <a:p>
            <a:pPr lvl="0"/>
            <a:endParaRPr lang="en-US"/>
          </a:p>
        </p:txBody>
      </p:sp>
      <p:sp>
        <p:nvSpPr>
          <p:cNvPr id="11" name="Text Placeholder 14">
            <a:extLst>
              <a:ext uri="{FF2B5EF4-FFF2-40B4-BE49-F238E27FC236}">
                <a16:creationId xmlns:a16="http://schemas.microsoft.com/office/drawing/2014/main" id="{43C784FB-BB1C-4DA6-A74D-C408CBF2E9F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31503" y="5243126"/>
            <a:ext cx="11687229" cy="43309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b="1" i="0">
                <a:solidFill>
                  <a:srgbClr val="76B828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Event title and date</a:t>
            </a:r>
          </a:p>
        </p:txBody>
      </p:sp>
      <p:sp>
        <p:nvSpPr>
          <p:cNvPr id="22" name="Text Placeholder 14">
            <a:extLst>
              <a:ext uri="{FF2B5EF4-FFF2-40B4-BE49-F238E27FC236}">
                <a16:creationId xmlns:a16="http://schemas.microsoft.com/office/drawing/2014/main" id="{FA88000D-944E-41DF-AA2D-6D0C1F017F8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1502" y="4212963"/>
            <a:ext cx="11687229" cy="8352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3200" b="1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Title of the presentation</a:t>
            </a:r>
            <a:br>
              <a:rPr lang="en-US"/>
            </a:br>
            <a:endParaRPr lang="en-US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278631C-36F4-B440-9052-B5A2D19BB98E}"/>
              </a:ext>
            </a:extLst>
          </p:cNvPr>
          <p:cNvSpPr txBox="1">
            <a:spLocks/>
          </p:cNvSpPr>
          <p:nvPr userDrawn="1"/>
        </p:nvSpPr>
        <p:spPr>
          <a:xfrm>
            <a:off x="10591801" y="3826447"/>
            <a:ext cx="1600200" cy="212155"/>
          </a:xfrm>
          <a:prstGeom prst="rect">
            <a:avLst/>
          </a:prstGeom>
          <a:noFill/>
        </p:spPr>
        <p:txBody>
          <a:bodyPr>
            <a:noAutofit/>
          </a:bodyPr>
          <a:lstStyle>
            <a:defPPr>
              <a:defRPr lang="en-US"/>
            </a:defPPr>
            <a:lvl1pPr indent="0">
              <a:lnSpc>
                <a:spcPct val="90000"/>
              </a:lnSpc>
              <a:spcBef>
                <a:spcPts val="1000"/>
              </a:spcBef>
              <a:buClr>
                <a:schemeClr val="accent3"/>
              </a:buClr>
              <a:buFont typeface="Lato" panose="020F0502020204030203" pitchFamily="34" charset="0"/>
              <a:buNone/>
              <a:defRPr sz="8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Clr>
                <a:srgbClr val="92D050"/>
              </a:buClr>
              <a:buSzPct val="100000"/>
              <a:buFont typeface="Arial Unicode MS" panose="020B0604020202020204" pitchFamily="34" charset="-128"/>
              <a:buChar char="▷"/>
              <a:defRPr sz="2000" b="0" i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lr>
                <a:srgbClr val="92D050"/>
              </a:buClr>
              <a:buFont typeface="Wingdings" pitchFamily="2" charset="2"/>
              <a:buChar char="§"/>
              <a:defRPr b="0" i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lr>
                <a:srgbClr val="92D050"/>
              </a:buClr>
              <a:buFont typeface="Courier New" panose="02070309020205020404" pitchFamily="49" charset="0"/>
              <a:buChar char="o"/>
              <a:defRPr sz="1600" b="0" i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lr>
                <a:srgbClr val="92D050"/>
              </a:buClr>
              <a:buFont typeface="Arial" panose="020B0604020202020204" pitchFamily="34" charset="0"/>
              <a:buChar char="•"/>
              <a:defRPr sz="1600" b="0" i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en-US" sz="800">
                <a:solidFill>
                  <a:schemeClr val="bg1"/>
                </a:solidFill>
              </a:rPr>
              <a:t>Picture courtesy of </a:t>
            </a:r>
            <a:r>
              <a:rPr lang="en-US" sz="800" err="1">
                <a:solidFill>
                  <a:schemeClr val="bg1"/>
                </a:solidFill>
              </a:rPr>
              <a:t>Bayernets</a:t>
            </a:r>
            <a:endParaRPr lang="en-US" sz="800">
              <a:solidFill>
                <a:schemeClr val="bg1"/>
              </a:solidFill>
            </a:endParaRPr>
          </a:p>
          <a:p>
            <a:pPr lvl="0"/>
            <a:endParaRPr lang="en-US" sz="800">
              <a:solidFill>
                <a:schemeClr val="bg1"/>
              </a:solidFill>
            </a:endParaRPr>
          </a:p>
        </p:txBody>
      </p:sp>
      <p:sp>
        <p:nvSpPr>
          <p:cNvPr id="13" name="Espace réservé du texte 3">
            <a:extLst>
              <a:ext uri="{FF2B5EF4-FFF2-40B4-BE49-F238E27FC236}">
                <a16:creationId xmlns:a16="http://schemas.microsoft.com/office/drawing/2014/main" id="{3B5C53F5-0EF2-432B-A4BD-419BD5ADA23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439574" y="651130"/>
            <a:ext cx="3561927" cy="29210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r" defTabSz="914377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Police système"/>
              <a:buNone/>
              <a:tabLst/>
              <a:defRPr sz="1200" b="0">
                <a:solidFill>
                  <a:srgbClr val="A6A6A6"/>
                </a:solidFill>
              </a:defRPr>
            </a:lvl1pPr>
          </a:lstStyle>
          <a:p>
            <a:pPr lvl="0"/>
            <a:r>
              <a:rPr lang="fr-FR"/>
              <a:t>Version #</a:t>
            </a:r>
          </a:p>
        </p:txBody>
      </p:sp>
      <p:sp>
        <p:nvSpPr>
          <p:cNvPr id="15" name="Espace réservé du texte 3">
            <a:extLst>
              <a:ext uri="{FF2B5EF4-FFF2-40B4-BE49-F238E27FC236}">
                <a16:creationId xmlns:a16="http://schemas.microsoft.com/office/drawing/2014/main" id="{7F358991-A6CE-4F5D-8EEB-0D44272272B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439575" y="337820"/>
            <a:ext cx="3561927" cy="30480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r" defTabSz="914377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Police système"/>
              <a:buNone/>
              <a:tabLst/>
              <a:defRPr sz="1200" b="0">
                <a:solidFill>
                  <a:srgbClr val="A6A6A6"/>
                </a:solidFill>
              </a:defRPr>
            </a:lvl1pPr>
          </a:lstStyle>
          <a:p>
            <a:pPr lvl="0"/>
            <a:r>
              <a:rPr lang="fr-FR" err="1"/>
              <a:t>Latest</a:t>
            </a:r>
            <a:r>
              <a:rPr lang="fr-FR"/>
              <a:t> </a:t>
            </a:r>
            <a:r>
              <a:rPr lang="fr-FR" err="1"/>
              <a:t>Revision</a:t>
            </a:r>
            <a:r>
              <a:rPr lang="fr-FR"/>
              <a:t> Date DD/MM/YYYY</a:t>
            </a:r>
          </a:p>
        </p:txBody>
      </p:sp>
      <p:sp>
        <p:nvSpPr>
          <p:cNvPr id="18" name="Espace réservé du texte 3">
            <a:extLst>
              <a:ext uri="{FF2B5EF4-FFF2-40B4-BE49-F238E27FC236}">
                <a16:creationId xmlns:a16="http://schemas.microsoft.com/office/drawing/2014/main" id="{D9B98224-E340-4D5C-BE13-70B17970799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782679" y="6370660"/>
            <a:ext cx="3136053" cy="36000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Police système"/>
              <a:buNone/>
              <a:tabLst/>
              <a:defRPr sz="1400" b="0">
                <a:solidFill>
                  <a:schemeClr val="tx1"/>
                </a:solidFill>
                <a:latin typeface="Lato" panose="020F0502020204030203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fr-FR"/>
              <a:t>Location</a:t>
            </a:r>
          </a:p>
        </p:txBody>
      </p:sp>
    </p:spTree>
    <p:extLst>
      <p:ext uri="{BB962C8B-B14F-4D97-AF65-F5344CB8AC3E}">
        <p14:creationId xmlns:p14="http://schemas.microsoft.com/office/powerpoint/2010/main" val="2208572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text box without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6FD86440-C7B1-44F7-9833-7BCD4DA17B6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8201" y="1828800"/>
            <a:ext cx="11086204" cy="3752850"/>
          </a:xfrm>
        </p:spPr>
        <p:txBody>
          <a:bodyPr/>
          <a:lstStyle>
            <a:lvl1pPr marL="457189" indent="-457189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1pPr>
            <a:lvl2pPr marL="685783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2pPr>
            <a:lvl3pPr marL="1142971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3pPr>
            <a:lvl4pPr marL="1600160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4pPr>
            <a:lvl5pPr marL="2057349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656DFED-32B3-B745-8FE0-533CA1A1D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F9F174D-9576-47AB-A08A-2A8DE97709A8}"/>
              </a:ext>
            </a:extLst>
          </p:cNvPr>
          <p:cNvCxnSpPr>
            <a:cxnSpLocks/>
          </p:cNvCxnSpPr>
          <p:nvPr userDrawn="1"/>
        </p:nvCxnSpPr>
        <p:spPr>
          <a:xfrm>
            <a:off x="4724401" y="1060694"/>
            <a:ext cx="1949705" cy="1"/>
          </a:xfrm>
          <a:prstGeom prst="line">
            <a:avLst/>
          </a:prstGeom>
          <a:ln w="57150">
            <a:solidFill>
              <a:srgbClr val="76B8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>
            <a:extLst>
              <a:ext uri="{FF2B5EF4-FFF2-40B4-BE49-F238E27FC236}">
                <a16:creationId xmlns:a16="http://schemas.microsoft.com/office/drawing/2014/main" id="{C6424883-D247-4FFE-8936-BDBE8F858B9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rcRect/>
          <a:stretch/>
        </p:blipFill>
        <p:spPr bwMode="auto">
          <a:xfrm>
            <a:off x="10820400" y="339661"/>
            <a:ext cx="1200056" cy="650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C9BD466D-8DA5-47E6-BCF8-333598FB48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6034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 Slide with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8ED9F4-757D-3145-8964-057C19B078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7568281-3A03-244C-830F-7B7DB6B7CA2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/>
              <a:t>Text here</a:t>
            </a: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2F073C10-843C-4C3B-893B-FF1F3A7A6D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61360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side content with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A644356-6641-154E-87D0-473B72FAFEE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1" y="1499290"/>
            <a:ext cx="4546852" cy="444648"/>
          </a:xfrm>
        </p:spPr>
        <p:txBody>
          <a:bodyPr>
            <a:noAutofit/>
          </a:bodyPr>
          <a:lstStyle>
            <a:lvl1pPr marL="0" indent="0">
              <a:buNone/>
              <a:defRPr sz="2600" b="1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902A8DA0-9F53-4FE7-BCD6-B35BB1AF49B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8200" y="2044700"/>
            <a:ext cx="4547544" cy="3752850"/>
          </a:xfrm>
        </p:spPr>
        <p:txBody>
          <a:bodyPr/>
          <a:lstStyle>
            <a:lvl1pPr marL="457189" indent="-457189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1pPr>
            <a:lvl2pPr marL="685783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2pPr>
            <a:lvl3pPr marL="1142971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3pPr>
            <a:lvl4pPr marL="1600160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4pPr>
            <a:lvl5pPr marL="2057349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54925128-3948-D241-B3D3-28CABD7CA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583687B-C918-0047-BD7D-DEDAF96EB0F5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/>
              <a:t>Text here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39406B7D-BC65-4AA8-A93F-CC75B357B7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53268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ft side content without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A644356-6641-154E-87D0-473B72FAFEE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1" y="1499290"/>
            <a:ext cx="4546852" cy="444648"/>
          </a:xfrm>
        </p:spPr>
        <p:txBody>
          <a:bodyPr>
            <a:noAutofit/>
          </a:bodyPr>
          <a:lstStyle>
            <a:lvl1pPr marL="0" indent="0">
              <a:buNone/>
              <a:defRPr sz="2600" b="1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902A8DA0-9F53-4FE7-BCD6-B35BB1AF49B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8200" y="2044700"/>
            <a:ext cx="4547544" cy="3752850"/>
          </a:xfrm>
        </p:spPr>
        <p:txBody>
          <a:bodyPr/>
          <a:lstStyle>
            <a:lvl1pPr marL="457189" indent="-457189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1pPr>
            <a:lvl2pPr marL="685783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2pPr>
            <a:lvl3pPr marL="1142971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3pPr>
            <a:lvl4pPr marL="1600160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4pPr>
            <a:lvl5pPr marL="2057349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9CF730D-AB39-3541-BC14-A5E71A8B4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cxnSp>
        <p:nvCxnSpPr>
          <p:cNvPr id="9" name="Straight Connector 7">
            <a:extLst>
              <a:ext uri="{FF2B5EF4-FFF2-40B4-BE49-F238E27FC236}">
                <a16:creationId xmlns:a16="http://schemas.microsoft.com/office/drawing/2014/main" id="{1B22E7C3-09FE-4490-8C49-38F4B3E02313}"/>
              </a:ext>
            </a:extLst>
          </p:cNvPr>
          <p:cNvCxnSpPr>
            <a:cxnSpLocks/>
          </p:cNvCxnSpPr>
          <p:nvPr userDrawn="1"/>
        </p:nvCxnSpPr>
        <p:spPr>
          <a:xfrm>
            <a:off x="4724401" y="1060694"/>
            <a:ext cx="1949705" cy="1"/>
          </a:xfrm>
          <a:prstGeom prst="line">
            <a:avLst/>
          </a:prstGeom>
          <a:ln w="57150">
            <a:solidFill>
              <a:srgbClr val="76B8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>
            <a:extLst>
              <a:ext uri="{FF2B5EF4-FFF2-40B4-BE49-F238E27FC236}">
                <a16:creationId xmlns:a16="http://schemas.microsoft.com/office/drawing/2014/main" id="{52517985-45D7-4022-A044-288B546C893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rcRect/>
          <a:stretch/>
        </p:blipFill>
        <p:spPr bwMode="auto">
          <a:xfrm>
            <a:off x="10820400" y="339661"/>
            <a:ext cx="1200056" cy="650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7ACF1B9E-F3FF-4B23-9DA9-5F40775C09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06428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boxes with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A644356-6641-154E-87D0-473B72FAFEE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29000" y="1499290"/>
            <a:ext cx="4546852" cy="444648"/>
          </a:xfrm>
        </p:spPr>
        <p:txBody>
          <a:bodyPr>
            <a:noAutofit/>
          </a:bodyPr>
          <a:lstStyle>
            <a:lvl1pPr marL="0" indent="0" algn="ctr">
              <a:buNone/>
              <a:defRPr sz="2600" b="1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7" name="Text Placeholder 14">
            <a:extLst>
              <a:ext uri="{FF2B5EF4-FFF2-40B4-BE49-F238E27FC236}">
                <a16:creationId xmlns:a16="http://schemas.microsoft.com/office/drawing/2014/main" id="{BD3EF39D-A600-954C-B284-177747620DD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91016" y="2639411"/>
            <a:ext cx="3988821" cy="1142014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10" name="Text Placeholder 14">
            <a:extLst>
              <a:ext uri="{FF2B5EF4-FFF2-40B4-BE49-F238E27FC236}">
                <a16:creationId xmlns:a16="http://schemas.microsoft.com/office/drawing/2014/main" id="{77C2F615-8D65-B847-9F1D-1904031935A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91016" y="4134836"/>
            <a:ext cx="3988820" cy="1142014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12" name="Text Placeholder 14">
            <a:extLst>
              <a:ext uri="{FF2B5EF4-FFF2-40B4-BE49-F238E27FC236}">
                <a16:creationId xmlns:a16="http://schemas.microsoft.com/office/drawing/2014/main" id="{0E968864-DC20-E44B-8A20-E885BC0B32E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89096" y="2639411"/>
            <a:ext cx="4255444" cy="1142014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5E3C2887-26D0-2E4E-87E3-C50B696D73E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189613" y="4134836"/>
            <a:ext cx="4254927" cy="1142014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0073C879-7CD1-7648-A20C-BE2B542E9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BD3A558-F958-F542-8EF3-7695687F55F4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/>
              <a:t>Text here</a:t>
            </a:r>
          </a:p>
        </p:txBody>
      </p:sp>
      <p:sp>
        <p:nvSpPr>
          <p:cNvPr id="15" name="Slide Number Placeholder 4">
            <a:extLst>
              <a:ext uri="{FF2B5EF4-FFF2-40B4-BE49-F238E27FC236}">
                <a16:creationId xmlns:a16="http://schemas.microsoft.com/office/drawing/2014/main" id="{2952DB8E-BBED-44F1-BF35-553430C011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30616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plit boxes with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A644356-6641-154E-87D0-473B72FAFEE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29000" y="1499290"/>
            <a:ext cx="4546852" cy="444648"/>
          </a:xfrm>
        </p:spPr>
        <p:txBody>
          <a:bodyPr>
            <a:noAutofit/>
          </a:bodyPr>
          <a:lstStyle>
            <a:lvl1pPr marL="0" indent="0" algn="ctr">
              <a:buNone/>
              <a:defRPr sz="2600" b="1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7" name="Text Placeholder 14">
            <a:extLst>
              <a:ext uri="{FF2B5EF4-FFF2-40B4-BE49-F238E27FC236}">
                <a16:creationId xmlns:a16="http://schemas.microsoft.com/office/drawing/2014/main" id="{BD3EF39D-A600-954C-B284-177747620DD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91016" y="2639411"/>
            <a:ext cx="3988821" cy="1142014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10" name="Text Placeholder 14">
            <a:extLst>
              <a:ext uri="{FF2B5EF4-FFF2-40B4-BE49-F238E27FC236}">
                <a16:creationId xmlns:a16="http://schemas.microsoft.com/office/drawing/2014/main" id="{77C2F615-8D65-B847-9F1D-1904031935A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91016" y="4134836"/>
            <a:ext cx="3988820" cy="1142014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12" name="Text Placeholder 14">
            <a:extLst>
              <a:ext uri="{FF2B5EF4-FFF2-40B4-BE49-F238E27FC236}">
                <a16:creationId xmlns:a16="http://schemas.microsoft.com/office/drawing/2014/main" id="{0E968864-DC20-E44B-8A20-E885BC0B32E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89096" y="2639411"/>
            <a:ext cx="4255444" cy="1142014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5E3C2887-26D0-2E4E-87E3-C50B696D73E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189613" y="4134836"/>
            <a:ext cx="4254927" cy="1142014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0073C879-7CD1-7648-A20C-BE2B542E9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cxnSp>
        <p:nvCxnSpPr>
          <p:cNvPr id="11" name="Straight Connector 7">
            <a:extLst>
              <a:ext uri="{FF2B5EF4-FFF2-40B4-BE49-F238E27FC236}">
                <a16:creationId xmlns:a16="http://schemas.microsoft.com/office/drawing/2014/main" id="{606AEC4B-F703-4B01-B5DB-85F21FE2C4D4}"/>
              </a:ext>
            </a:extLst>
          </p:cNvPr>
          <p:cNvCxnSpPr>
            <a:cxnSpLocks/>
          </p:cNvCxnSpPr>
          <p:nvPr userDrawn="1"/>
        </p:nvCxnSpPr>
        <p:spPr>
          <a:xfrm>
            <a:off x="4724401" y="1060694"/>
            <a:ext cx="1949705" cy="1"/>
          </a:xfrm>
          <a:prstGeom prst="line">
            <a:avLst/>
          </a:prstGeom>
          <a:ln w="57150">
            <a:solidFill>
              <a:srgbClr val="76B8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2">
            <a:extLst>
              <a:ext uri="{FF2B5EF4-FFF2-40B4-BE49-F238E27FC236}">
                <a16:creationId xmlns:a16="http://schemas.microsoft.com/office/drawing/2014/main" id="{97B042A9-9BF4-4C6C-A77F-744CED81278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rcRect/>
          <a:stretch/>
        </p:blipFill>
        <p:spPr bwMode="auto">
          <a:xfrm>
            <a:off x="10820400" y="339661"/>
            <a:ext cx="1200056" cy="650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D34DA4AF-6530-4F47-876A-219854255A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1367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 layout with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>
            <a:extLst>
              <a:ext uri="{FF2B5EF4-FFF2-40B4-BE49-F238E27FC236}">
                <a16:creationId xmlns:a16="http://schemas.microsoft.com/office/drawing/2014/main" id="{AF4BF73B-8AD4-4BB0-9D5C-2D30EFF6DDFF}"/>
              </a:ext>
            </a:extLst>
          </p:cNvPr>
          <p:cNvSpPr/>
          <p:nvPr userDrawn="1"/>
        </p:nvSpPr>
        <p:spPr>
          <a:xfrm>
            <a:off x="4470847" y="5562619"/>
            <a:ext cx="3328973" cy="3651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1057670-63A2-4014-B18E-F407F85CBAE2}"/>
              </a:ext>
            </a:extLst>
          </p:cNvPr>
          <p:cNvSpPr/>
          <p:nvPr userDrawn="1"/>
        </p:nvSpPr>
        <p:spPr>
          <a:xfrm>
            <a:off x="449264" y="5529686"/>
            <a:ext cx="3328973" cy="3651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0DB23BA-5AE4-44FE-B237-698742920278}"/>
              </a:ext>
            </a:extLst>
          </p:cNvPr>
          <p:cNvSpPr/>
          <p:nvPr userDrawn="1"/>
        </p:nvSpPr>
        <p:spPr>
          <a:xfrm>
            <a:off x="4457373" y="1371837"/>
            <a:ext cx="3328987" cy="6556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84F3960-C90A-4DB7-A67C-1CFA4081DBA6}"/>
              </a:ext>
            </a:extLst>
          </p:cNvPr>
          <p:cNvSpPr/>
          <p:nvPr userDrawn="1"/>
        </p:nvSpPr>
        <p:spPr>
          <a:xfrm>
            <a:off x="8485564" y="1368251"/>
            <a:ext cx="3328987" cy="6556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7204713-0A0B-49AE-A112-EB196E90C907}"/>
              </a:ext>
            </a:extLst>
          </p:cNvPr>
          <p:cNvSpPr/>
          <p:nvPr userDrawn="1"/>
        </p:nvSpPr>
        <p:spPr>
          <a:xfrm>
            <a:off x="449177" y="1355295"/>
            <a:ext cx="3328987" cy="6556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58BF214-4143-4F7E-9A67-5F74A78EEC19}"/>
              </a:ext>
            </a:extLst>
          </p:cNvPr>
          <p:cNvCxnSpPr/>
          <p:nvPr userDrawn="1"/>
        </p:nvCxnSpPr>
        <p:spPr>
          <a:xfrm>
            <a:off x="4108329" y="2010808"/>
            <a:ext cx="0" cy="3516799"/>
          </a:xfrm>
          <a:prstGeom prst="line">
            <a:avLst/>
          </a:prstGeom>
          <a:ln w="15875">
            <a:solidFill>
              <a:srgbClr val="122E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92A2691-56A3-4A37-B813-86C8A83184B5}"/>
              </a:ext>
            </a:extLst>
          </p:cNvPr>
          <p:cNvCxnSpPr/>
          <p:nvPr userDrawn="1"/>
        </p:nvCxnSpPr>
        <p:spPr>
          <a:xfrm>
            <a:off x="8160201" y="2016125"/>
            <a:ext cx="0" cy="3516799"/>
          </a:xfrm>
          <a:prstGeom prst="line">
            <a:avLst/>
          </a:prstGeom>
          <a:ln w="15875">
            <a:solidFill>
              <a:srgbClr val="122E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8CAA24C-2B21-454E-9CF3-A54D26F07B07}"/>
              </a:ext>
            </a:extLst>
          </p:cNvPr>
          <p:cNvCxnSpPr>
            <a:cxnSpLocks/>
          </p:cNvCxnSpPr>
          <p:nvPr userDrawn="1"/>
        </p:nvCxnSpPr>
        <p:spPr>
          <a:xfrm flipH="1">
            <a:off x="414505" y="4654458"/>
            <a:ext cx="3329055" cy="0"/>
          </a:xfrm>
          <a:prstGeom prst="line">
            <a:avLst/>
          </a:prstGeom>
          <a:ln w="15875">
            <a:solidFill>
              <a:srgbClr val="122E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BB38B6E-0095-4399-B59C-096BA301E447}"/>
              </a:ext>
            </a:extLst>
          </p:cNvPr>
          <p:cNvCxnSpPr>
            <a:cxnSpLocks/>
          </p:cNvCxnSpPr>
          <p:nvPr userDrawn="1"/>
        </p:nvCxnSpPr>
        <p:spPr>
          <a:xfrm flipH="1">
            <a:off x="4482499" y="4654185"/>
            <a:ext cx="3329055" cy="0"/>
          </a:xfrm>
          <a:prstGeom prst="line">
            <a:avLst/>
          </a:prstGeom>
          <a:ln w="15875">
            <a:solidFill>
              <a:srgbClr val="122E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AAD83E4-FF22-4059-9CD8-9A10158F5EA8}"/>
              </a:ext>
            </a:extLst>
          </p:cNvPr>
          <p:cNvCxnSpPr>
            <a:cxnSpLocks/>
          </p:cNvCxnSpPr>
          <p:nvPr userDrawn="1"/>
        </p:nvCxnSpPr>
        <p:spPr>
          <a:xfrm flipH="1">
            <a:off x="8495654" y="4654185"/>
            <a:ext cx="3329055" cy="0"/>
          </a:xfrm>
          <a:prstGeom prst="line">
            <a:avLst/>
          </a:prstGeom>
          <a:ln w="15875">
            <a:solidFill>
              <a:srgbClr val="122E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 Placeholder 14">
            <a:extLst>
              <a:ext uri="{FF2B5EF4-FFF2-40B4-BE49-F238E27FC236}">
                <a16:creationId xmlns:a16="http://schemas.microsoft.com/office/drawing/2014/main" id="{EDE108C4-8A80-41BC-B356-6DAFBEED4B9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9183" y="4834584"/>
            <a:ext cx="3329055" cy="476133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43" name="Text Placeholder 14">
            <a:extLst>
              <a:ext uri="{FF2B5EF4-FFF2-40B4-BE49-F238E27FC236}">
                <a16:creationId xmlns:a16="http://schemas.microsoft.com/office/drawing/2014/main" id="{F883D7BA-A278-482E-A404-7507771F319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463211" y="4834584"/>
            <a:ext cx="3329055" cy="518059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44" name="Text Placeholder 14">
            <a:extLst>
              <a:ext uri="{FF2B5EF4-FFF2-40B4-BE49-F238E27FC236}">
                <a16:creationId xmlns:a16="http://schemas.microsoft.com/office/drawing/2014/main" id="{401DF0F3-A93E-4548-807B-22F2B0B9209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495653" y="4829053"/>
            <a:ext cx="3290707" cy="518059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EDEA8E-1CC3-41FE-A678-3241A07840C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43273" y="1355171"/>
            <a:ext cx="3328987" cy="655637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US" sz="2000" b="1" kern="1200" dirty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IE"/>
              <a:t>Text</a:t>
            </a:r>
            <a:endParaRPr lang="en-US"/>
          </a:p>
        </p:txBody>
      </p:sp>
      <p:sp>
        <p:nvSpPr>
          <p:cNvPr id="27" name="Text Placeholder 4">
            <a:extLst>
              <a:ext uri="{FF2B5EF4-FFF2-40B4-BE49-F238E27FC236}">
                <a16:creationId xmlns:a16="http://schemas.microsoft.com/office/drawing/2014/main" id="{231C53BF-17DE-4E50-9559-33AFB1BF043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63280" y="1355294"/>
            <a:ext cx="3328987" cy="655637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US" sz="2000" b="1" kern="1200" dirty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IE"/>
              <a:t>Text</a:t>
            </a:r>
            <a:endParaRPr lang="en-US"/>
          </a:p>
        </p:txBody>
      </p:sp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34BD5735-EFEF-4535-B2A0-6D999692B1A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489193" y="1355296"/>
            <a:ext cx="3328987" cy="655637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US" sz="2000" b="1" i="0" kern="1200" dirty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marL="0" lvl="0" indent="0" algn="ctr" defTabSz="914377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buClr>
                <a:schemeClr val="accent3"/>
              </a:buClr>
              <a:buFont typeface="Symbol" panose="05050102010706020507" pitchFamily="18" charset="2"/>
              <a:buNone/>
            </a:pPr>
            <a:r>
              <a:rPr lang="en-IE"/>
              <a:t>Text</a:t>
            </a:r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D991E25-91B1-46E2-9C56-476B61EE089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49264" y="5529686"/>
            <a:ext cx="3328968" cy="395210"/>
          </a:xfrm>
          <a:solidFill>
            <a:schemeClr val="tx2"/>
          </a:solidFill>
        </p:spPr>
        <p:txBody>
          <a:bodyPr anchor="ctr">
            <a:noAutofit/>
          </a:bodyPr>
          <a:lstStyle>
            <a:lvl1pPr marL="0" indent="0" algn="ctr">
              <a:buNone/>
              <a:defRPr lang="en-IE" sz="1800" b="1" kern="1200" dirty="0" smtClean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IE"/>
              <a:t>Text</a:t>
            </a:r>
          </a:p>
        </p:txBody>
      </p:sp>
      <p:sp>
        <p:nvSpPr>
          <p:cNvPr id="36" name="Text Placeholder 6">
            <a:extLst>
              <a:ext uri="{FF2B5EF4-FFF2-40B4-BE49-F238E27FC236}">
                <a16:creationId xmlns:a16="http://schemas.microsoft.com/office/drawing/2014/main" id="{8FC72B30-DFC0-4CB7-8955-31C8AB41DE6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463210" y="5532522"/>
            <a:ext cx="3329057" cy="395210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IE" sz="1800" b="1" i="0" kern="1200" dirty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marL="0" lvl="0" indent="0" algn="ctr" defTabSz="914377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buClr>
                <a:schemeClr val="accent3"/>
              </a:buClr>
              <a:buFont typeface="Symbol" panose="05050102010706020507" pitchFamily="18" charset="2"/>
              <a:buNone/>
            </a:pPr>
            <a:r>
              <a:rPr lang="en-IE"/>
              <a:t>Text</a:t>
            </a:r>
          </a:p>
        </p:txBody>
      </p:sp>
      <p:sp>
        <p:nvSpPr>
          <p:cNvPr id="37" name="Text Placeholder 6">
            <a:extLst>
              <a:ext uri="{FF2B5EF4-FFF2-40B4-BE49-F238E27FC236}">
                <a16:creationId xmlns:a16="http://schemas.microsoft.com/office/drawing/2014/main" id="{6D0C9B5F-7FBF-475A-AFEC-997AF61F71B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492432" y="5532583"/>
            <a:ext cx="3328968" cy="395210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IE" sz="1800" b="1" i="0" kern="1200" dirty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marL="0" lvl="0" indent="0" algn="ctr" defTabSz="914377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buClr>
                <a:schemeClr val="accent3"/>
              </a:buClr>
              <a:buFont typeface="Symbol" panose="05050102010706020507" pitchFamily="18" charset="2"/>
              <a:buNone/>
            </a:pPr>
            <a:r>
              <a:rPr lang="en-IE"/>
              <a:t>Text</a:t>
            </a: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A9F924C8-4796-D449-8860-5E8F91DE4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47" name="Espace réservé du pied de page 3">
            <a:extLst>
              <a:ext uri="{FF2B5EF4-FFF2-40B4-BE49-F238E27FC236}">
                <a16:creationId xmlns:a16="http://schemas.microsoft.com/office/drawing/2014/main" id="{29625B4F-047E-2E4E-B11F-7D1033946C1A}"/>
              </a:ext>
            </a:extLst>
          </p:cNvPr>
          <p:cNvSpPr>
            <a:spLocks noGrp="1"/>
          </p:cNvSpPr>
          <p:nvPr>
            <p:ph type="ftr" sz="quarter" idx="28"/>
          </p:nvPr>
        </p:nvSpPr>
        <p:spPr>
          <a:xfrm>
            <a:off x="224220" y="6356353"/>
            <a:ext cx="11434380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/>
              <a:t>Text here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F30A216-9BC8-4986-AC6E-A25E5D43B641}"/>
              </a:ext>
            </a:extLst>
          </p:cNvPr>
          <p:cNvSpPr txBox="1"/>
          <p:nvPr userDrawn="1"/>
        </p:nvSpPr>
        <p:spPr>
          <a:xfrm>
            <a:off x="449264" y="2238180"/>
            <a:ext cx="3333701" cy="2236157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0" marR="0" indent="0" algn="ctr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en-GB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ato" panose="020F0502020204030203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6" name="Text Placeholder 14">
            <a:extLst>
              <a:ext uri="{FF2B5EF4-FFF2-40B4-BE49-F238E27FC236}">
                <a16:creationId xmlns:a16="http://schemas.microsoft.com/office/drawing/2014/main" id="{87CE58D5-52FA-4860-A75E-576A5B67CE4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463280" y="2238180"/>
            <a:ext cx="3328984" cy="2236157"/>
          </a:xfrm>
        </p:spPr>
        <p:txBody>
          <a:bodyPr>
            <a:noAutofit/>
          </a:bodyPr>
          <a:lstStyle>
            <a:lvl1pPr marL="342900" marR="0" indent="-34290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2D050"/>
              </a:buClr>
              <a:buSzTx/>
              <a:buFont typeface="Lato" panose="020F0502020204030203" pitchFamily="34" charset="0"/>
              <a:buChar char="—"/>
              <a:tabLst/>
              <a:defRPr sz="20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685783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Pct val="100000"/>
              <a:buFont typeface="Symbol" panose="05050102010706020507" pitchFamily="18" charset="2"/>
              <a:buChar char="-"/>
              <a:tabLst/>
              <a:defRPr sz="1800">
                <a:solidFill>
                  <a:srgbClr val="1D458D"/>
                </a:solidFill>
              </a:defRPr>
            </a:lvl2pPr>
            <a:lvl3pPr marL="1200127" marR="0" indent="-285750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Lato" panose="020F0502020204030203" pitchFamily="34" charset="0"/>
              <a:buChar char="—"/>
              <a:tabLst/>
              <a:defRPr sz="1600">
                <a:solidFill>
                  <a:srgbClr val="1D458D"/>
                </a:solidFill>
              </a:defRPr>
            </a:lvl3pPr>
            <a:lvl4pPr marL="1600160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 sz="1400">
                <a:solidFill>
                  <a:srgbClr val="1D458D"/>
                </a:solidFill>
              </a:defRPr>
            </a:lvl4pPr>
            <a:lvl5pPr marL="2057349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 sz="1200">
                <a:solidFill>
                  <a:srgbClr val="1D458D"/>
                </a:solidFill>
              </a:defRPr>
            </a:lvl5pPr>
          </a:lstStyle>
          <a:p>
            <a:pPr lvl="0"/>
            <a:r>
              <a:rPr lang="en-US"/>
              <a:t>Click to add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4" name="Text Placeholder 14">
            <a:extLst>
              <a:ext uri="{FF2B5EF4-FFF2-40B4-BE49-F238E27FC236}">
                <a16:creationId xmlns:a16="http://schemas.microsoft.com/office/drawing/2014/main" id="{F6C12C27-BDE2-4569-95DF-66C5EB2617C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28136" y="2213362"/>
            <a:ext cx="3328984" cy="2270202"/>
          </a:xfrm>
        </p:spPr>
        <p:txBody>
          <a:bodyPr>
            <a:noAutofit/>
          </a:bodyPr>
          <a:lstStyle>
            <a:lvl1pPr marL="342900" marR="0" indent="-34290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2D050"/>
              </a:buClr>
              <a:buSzTx/>
              <a:buFont typeface="Lato" panose="020F0502020204030203" pitchFamily="34" charset="0"/>
              <a:buChar char="—"/>
              <a:tabLst/>
              <a:defRPr sz="20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685783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Pct val="100000"/>
              <a:buFont typeface="Symbol" panose="05050102010706020507" pitchFamily="18" charset="2"/>
              <a:buChar char="-"/>
              <a:tabLst/>
              <a:defRPr sz="1800">
                <a:solidFill>
                  <a:srgbClr val="1D458D"/>
                </a:solidFill>
              </a:defRPr>
            </a:lvl2pPr>
            <a:lvl3pPr marL="1200127" marR="0" indent="-285750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Lato" panose="020F0502020204030203" pitchFamily="34" charset="0"/>
              <a:buChar char="—"/>
              <a:tabLst/>
              <a:defRPr sz="1600">
                <a:solidFill>
                  <a:srgbClr val="1D458D"/>
                </a:solidFill>
              </a:defRPr>
            </a:lvl3pPr>
            <a:lvl4pPr marL="1600160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 sz="1400">
                <a:solidFill>
                  <a:srgbClr val="1D458D"/>
                </a:solidFill>
              </a:defRPr>
            </a:lvl4pPr>
            <a:lvl5pPr marL="2057349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 sz="1200">
                <a:solidFill>
                  <a:srgbClr val="1D458D"/>
                </a:solidFill>
              </a:defRPr>
            </a:lvl5pPr>
          </a:lstStyle>
          <a:p>
            <a:pPr lvl="0"/>
            <a:r>
              <a:rPr lang="en-US"/>
              <a:t>Click to add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5" name="Text Placeholder 14">
            <a:extLst>
              <a:ext uri="{FF2B5EF4-FFF2-40B4-BE49-F238E27FC236}">
                <a16:creationId xmlns:a16="http://schemas.microsoft.com/office/drawing/2014/main" id="{8DAB6AB3-D854-4266-93B2-D3192F9436CA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49177" y="2236011"/>
            <a:ext cx="3328984" cy="2233439"/>
          </a:xfrm>
        </p:spPr>
        <p:txBody>
          <a:bodyPr>
            <a:noAutofit/>
          </a:bodyPr>
          <a:lstStyle>
            <a:lvl1pPr marL="342900" marR="0" indent="-34290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2D050"/>
              </a:buClr>
              <a:buSzTx/>
              <a:buFont typeface="Lato" panose="020F0502020204030203" pitchFamily="34" charset="0"/>
              <a:buChar char="—"/>
              <a:tabLst/>
              <a:defRPr sz="20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685783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Pct val="100000"/>
              <a:buFont typeface="Symbol" panose="05050102010706020507" pitchFamily="18" charset="2"/>
              <a:buChar char="-"/>
              <a:tabLst/>
              <a:defRPr sz="1800">
                <a:solidFill>
                  <a:srgbClr val="1D458D"/>
                </a:solidFill>
              </a:defRPr>
            </a:lvl2pPr>
            <a:lvl3pPr marL="1200127" marR="0" indent="-285750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Lato" panose="020F0502020204030203" pitchFamily="34" charset="0"/>
              <a:buChar char="—"/>
              <a:tabLst/>
              <a:defRPr sz="1600">
                <a:solidFill>
                  <a:srgbClr val="1D458D"/>
                </a:solidFill>
              </a:defRPr>
            </a:lvl3pPr>
            <a:lvl4pPr marL="1600160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 sz="1400">
                <a:solidFill>
                  <a:srgbClr val="1D458D"/>
                </a:solidFill>
              </a:defRPr>
            </a:lvl4pPr>
            <a:lvl5pPr marL="2057349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 sz="1200">
                <a:solidFill>
                  <a:srgbClr val="1D458D"/>
                </a:solidFill>
              </a:defRPr>
            </a:lvl5pPr>
          </a:lstStyle>
          <a:p>
            <a:pPr lvl="0"/>
            <a:r>
              <a:rPr lang="en-US"/>
              <a:t>Click to add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5" name="Slide Number Placeholder 4">
            <a:extLst>
              <a:ext uri="{FF2B5EF4-FFF2-40B4-BE49-F238E27FC236}">
                <a16:creationId xmlns:a16="http://schemas.microsoft.com/office/drawing/2014/main" id="{0F97DDFB-511B-4F8D-8DBE-0B84762AE6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69898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hree column layout with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>
            <a:extLst>
              <a:ext uri="{FF2B5EF4-FFF2-40B4-BE49-F238E27FC236}">
                <a16:creationId xmlns:a16="http://schemas.microsoft.com/office/drawing/2014/main" id="{AF4BF73B-8AD4-4BB0-9D5C-2D30EFF6DDFF}"/>
              </a:ext>
            </a:extLst>
          </p:cNvPr>
          <p:cNvSpPr/>
          <p:nvPr userDrawn="1"/>
        </p:nvSpPr>
        <p:spPr>
          <a:xfrm>
            <a:off x="4470847" y="5562619"/>
            <a:ext cx="3328973" cy="3651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1057670-63A2-4014-B18E-F407F85CBAE2}"/>
              </a:ext>
            </a:extLst>
          </p:cNvPr>
          <p:cNvSpPr/>
          <p:nvPr userDrawn="1"/>
        </p:nvSpPr>
        <p:spPr>
          <a:xfrm>
            <a:off x="449264" y="5529686"/>
            <a:ext cx="3328973" cy="3651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0DB23BA-5AE4-44FE-B237-698742920278}"/>
              </a:ext>
            </a:extLst>
          </p:cNvPr>
          <p:cNvSpPr/>
          <p:nvPr userDrawn="1"/>
        </p:nvSpPr>
        <p:spPr>
          <a:xfrm>
            <a:off x="4457373" y="1371837"/>
            <a:ext cx="3328987" cy="6556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84F3960-C90A-4DB7-A67C-1CFA4081DBA6}"/>
              </a:ext>
            </a:extLst>
          </p:cNvPr>
          <p:cNvSpPr/>
          <p:nvPr userDrawn="1"/>
        </p:nvSpPr>
        <p:spPr>
          <a:xfrm>
            <a:off x="8485564" y="1368251"/>
            <a:ext cx="3328987" cy="6556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7204713-0A0B-49AE-A112-EB196E90C907}"/>
              </a:ext>
            </a:extLst>
          </p:cNvPr>
          <p:cNvSpPr/>
          <p:nvPr userDrawn="1"/>
        </p:nvSpPr>
        <p:spPr>
          <a:xfrm>
            <a:off x="449177" y="1355295"/>
            <a:ext cx="3328987" cy="6556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58BF214-4143-4F7E-9A67-5F74A78EEC19}"/>
              </a:ext>
            </a:extLst>
          </p:cNvPr>
          <p:cNvCxnSpPr/>
          <p:nvPr userDrawn="1"/>
        </p:nvCxnSpPr>
        <p:spPr>
          <a:xfrm>
            <a:off x="4108329" y="2010808"/>
            <a:ext cx="0" cy="3516799"/>
          </a:xfrm>
          <a:prstGeom prst="line">
            <a:avLst/>
          </a:prstGeom>
          <a:ln w="15875">
            <a:solidFill>
              <a:srgbClr val="122E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92A2691-56A3-4A37-B813-86C8A83184B5}"/>
              </a:ext>
            </a:extLst>
          </p:cNvPr>
          <p:cNvCxnSpPr/>
          <p:nvPr userDrawn="1"/>
        </p:nvCxnSpPr>
        <p:spPr>
          <a:xfrm>
            <a:off x="8160201" y="2016125"/>
            <a:ext cx="0" cy="3516799"/>
          </a:xfrm>
          <a:prstGeom prst="line">
            <a:avLst/>
          </a:prstGeom>
          <a:ln w="15875">
            <a:solidFill>
              <a:srgbClr val="122E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8CAA24C-2B21-454E-9CF3-A54D26F07B07}"/>
              </a:ext>
            </a:extLst>
          </p:cNvPr>
          <p:cNvCxnSpPr>
            <a:cxnSpLocks/>
          </p:cNvCxnSpPr>
          <p:nvPr userDrawn="1"/>
        </p:nvCxnSpPr>
        <p:spPr>
          <a:xfrm flipH="1">
            <a:off x="414505" y="4654458"/>
            <a:ext cx="3329055" cy="0"/>
          </a:xfrm>
          <a:prstGeom prst="line">
            <a:avLst/>
          </a:prstGeom>
          <a:ln w="15875">
            <a:solidFill>
              <a:srgbClr val="122E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BB38B6E-0095-4399-B59C-096BA301E447}"/>
              </a:ext>
            </a:extLst>
          </p:cNvPr>
          <p:cNvCxnSpPr>
            <a:cxnSpLocks/>
          </p:cNvCxnSpPr>
          <p:nvPr userDrawn="1"/>
        </p:nvCxnSpPr>
        <p:spPr>
          <a:xfrm flipH="1">
            <a:off x="4482499" y="4654185"/>
            <a:ext cx="3329055" cy="0"/>
          </a:xfrm>
          <a:prstGeom prst="line">
            <a:avLst/>
          </a:prstGeom>
          <a:ln w="15875">
            <a:solidFill>
              <a:srgbClr val="122E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AAD83E4-FF22-4059-9CD8-9A10158F5EA8}"/>
              </a:ext>
            </a:extLst>
          </p:cNvPr>
          <p:cNvCxnSpPr>
            <a:cxnSpLocks/>
          </p:cNvCxnSpPr>
          <p:nvPr userDrawn="1"/>
        </p:nvCxnSpPr>
        <p:spPr>
          <a:xfrm flipH="1">
            <a:off x="8495654" y="4654185"/>
            <a:ext cx="3329055" cy="0"/>
          </a:xfrm>
          <a:prstGeom prst="line">
            <a:avLst/>
          </a:prstGeom>
          <a:ln w="15875">
            <a:solidFill>
              <a:srgbClr val="122E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 Placeholder 14">
            <a:extLst>
              <a:ext uri="{FF2B5EF4-FFF2-40B4-BE49-F238E27FC236}">
                <a16:creationId xmlns:a16="http://schemas.microsoft.com/office/drawing/2014/main" id="{EDE108C4-8A80-41BC-B356-6DAFBEED4B9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9183" y="4834584"/>
            <a:ext cx="3329055" cy="476133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43" name="Text Placeholder 14">
            <a:extLst>
              <a:ext uri="{FF2B5EF4-FFF2-40B4-BE49-F238E27FC236}">
                <a16:creationId xmlns:a16="http://schemas.microsoft.com/office/drawing/2014/main" id="{F883D7BA-A278-482E-A404-7507771F319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463211" y="4834584"/>
            <a:ext cx="3329055" cy="518059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44" name="Text Placeholder 14">
            <a:extLst>
              <a:ext uri="{FF2B5EF4-FFF2-40B4-BE49-F238E27FC236}">
                <a16:creationId xmlns:a16="http://schemas.microsoft.com/office/drawing/2014/main" id="{401DF0F3-A93E-4548-807B-22F2B0B9209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495653" y="4829053"/>
            <a:ext cx="3290707" cy="518059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EDEA8E-1CC3-41FE-A678-3241A07840C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43273" y="1355171"/>
            <a:ext cx="3328987" cy="655637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US" sz="2000" b="1" kern="1200" dirty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IE"/>
              <a:t>Text</a:t>
            </a:r>
            <a:endParaRPr lang="en-US"/>
          </a:p>
        </p:txBody>
      </p:sp>
      <p:sp>
        <p:nvSpPr>
          <p:cNvPr id="27" name="Text Placeholder 4">
            <a:extLst>
              <a:ext uri="{FF2B5EF4-FFF2-40B4-BE49-F238E27FC236}">
                <a16:creationId xmlns:a16="http://schemas.microsoft.com/office/drawing/2014/main" id="{231C53BF-17DE-4E50-9559-33AFB1BF043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63280" y="1355294"/>
            <a:ext cx="3328987" cy="655637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US" sz="2000" b="1" kern="1200" dirty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IE"/>
              <a:t>Text</a:t>
            </a:r>
            <a:endParaRPr lang="en-US"/>
          </a:p>
        </p:txBody>
      </p:sp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34BD5735-EFEF-4535-B2A0-6D999692B1A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489193" y="1355296"/>
            <a:ext cx="3328987" cy="655637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US" sz="2000" b="1" i="0" kern="1200" dirty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marL="0" lvl="0" indent="0" algn="ctr" defTabSz="914377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buClr>
                <a:schemeClr val="accent3"/>
              </a:buClr>
              <a:buFont typeface="Symbol" panose="05050102010706020507" pitchFamily="18" charset="2"/>
              <a:buNone/>
            </a:pPr>
            <a:r>
              <a:rPr lang="en-IE"/>
              <a:t>Text</a:t>
            </a:r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D991E25-91B1-46E2-9C56-476B61EE089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49264" y="5529686"/>
            <a:ext cx="3328968" cy="395210"/>
          </a:xfrm>
          <a:solidFill>
            <a:schemeClr val="tx2"/>
          </a:solidFill>
        </p:spPr>
        <p:txBody>
          <a:bodyPr anchor="ctr">
            <a:noAutofit/>
          </a:bodyPr>
          <a:lstStyle>
            <a:lvl1pPr marL="0" indent="0" algn="ctr">
              <a:buNone/>
              <a:defRPr lang="en-IE" sz="1800" b="1" kern="1200" dirty="0" smtClean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IE"/>
              <a:t>Text</a:t>
            </a:r>
          </a:p>
        </p:txBody>
      </p:sp>
      <p:sp>
        <p:nvSpPr>
          <p:cNvPr id="36" name="Text Placeholder 6">
            <a:extLst>
              <a:ext uri="{FF2B5EF4-FFF2-40B4-BE49-F238E27FC236}">
                <a16:creationId xmlns:a16="http://schemas.microsoft.com/office/drawing/2014/main" id="{8FC72B30-DFC0-4CB7-8955-31C8AB41DE6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463210" y="5532522"/>
            <a:ext cx="3329057" cy="395210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IE" sz="1800" b="1" i="0" kern="1200" dirty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marL="0" lvl="0" indent="0" algn="ctr" defTabSz="914377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buClr>
                <a:schemeClr val="accent3"/>
              </a:buClr>
              <a:buFont typeface="Symbol" panose="05050102010706020507" pitchFamily="18" charset="2"/>
              <a:buNone/>
            </a:pPr>
            <a:r>
              <a:rPr lang="en-IE"/>
              <a:t>Text</a:t>
            </a:r>
          </a:p>
        </p:txBody>
      </p:sp>
      <p:sp>
        <p:nvSpPr>
          <p:cNvPr id="37" name="Text Placeholder 6">
            <a:extLst>
              <a:ext uri="{FF2B5EF4-FFF2-40B4-BE49-F238E27FC236}">
                <a16:creationId xmlns:a16="http://schemas.microsoft.com/office/drawing/2014/main" id="{6D0C9B5F-7FBF-475A-AFEC-997AF61F71B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492432" y="5532583"/>
            <a:ext cx="3328968" cy="395210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IE" sz="1800" b="1" i="0" kern="1200" dirty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marL="0" lvl="0" indent="0" algn="ctr" defTabSz="914377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buClr>
                <a:schemeClr val="accent3"/>
              </a:buClr>
              <a:buFont typeface="Symbol" panose="05050102010706020507" pitchFamily="18" charset="2"/>
              <a:buNone/>
            </a:pPr>
            <a:r>
              <a:rPr lang="en-IE"/>
              <a:t>Text</a:t>
            </a: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A9F924C8-4796-D449-8860-5E8F91DE4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F30A216-9BC8-4986-AC6E-A25E5D43B641}"/>
              </a:ext>
            </a:extLst>
          </p:cNvPr>
          <p:cNvSpPr txBox="1"/>
          <p:nvPr userDrawn="1"/>
        </p:nvSpPr>
        <p:spPr>
          <a:xfrm>
            <a:off x="449264" y="2238180"/>
            <a:ext cx="3333701" cy="2236157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0" marR="0" indent="0" algn="ctr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en-GB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ato" panose="020F0502020204030203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6" name="Text Placeholder 14">
            <a:extLst>
              <a:ext uri="{FF2B5EF4-FFF2-40B4-BE49-F238E27FC236}">
                <a16:creationId xmlns:a16="http://schemas.microsoft.com/office/drawing/2014/main" id="{87CE58D5-52FA-4860-A75E-576A5B67CE4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463280" y="2238180"/>
            <a:ext cx="3328984" cy="2236157"/>
          </a:xfrm>
        </p:spPr>
        <p:txBody>
          <a:bodyPr>
            <a:noAutofit/>
          </a:bodyPr>
          <a:lstStyle>
            <a:lvl1pPr marL="342900" marR="0" indent="-34290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2D050"/>
              </a:buClr>
              <a:buSzTx/>
              <a:buFont typeface="Lato" panose="020F0502020204030203" pitchFamily="34" charset="0"/>
              <a:buChar char="—"/>
              <a:tabLst/>
              <a:defRPr sz="20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685783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Pct val="100000"/>
              <a:buFont typeface="Symbol" panose="05050102010706020507" pitchFamily="18" charset="2"/>
              <a:buChar char="-"/>
              <a:tabLst/>
              <a:defRPr sz="1800">
                <a:solidFill>
                  <a:srgbClr val="1D458D"/>
                </a:solidFill>
              </a:defRPr>
            </a:lvl2pPr>
            <a:lvl3pPr marL="1200127" marR="0" indent="-285750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Lato" panose="020F0502020204030203" pitchFamily="34" charset="0"/>
              <a:buChar char="—"/>
              <a:tabLst/>
              <a:defRPr sz="1600">
                <a:solidFill>
                  <a:srgbClr val="1D458D"/>
                </a:solidFill>
              </a:defRPr>
            </a:lvl3pPr>
            <a:lvl4pPr marL="1600160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 sz="1400">
                <a:solidFill>
                  <a:srgbClr val="1D458D"/>
                </a:solidFill>
              </a:defRPr>
            </a:lvl4pPr>
            <a:lvl5pPr marL="2057349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 sz="1200">
                <a:solidFill>
                  <a:srgbClr val="1D458D"/>
                </a:solidFill>
              </a:defRPr>
            </a:lvl5pPr>
          </a:lstStyle>
          <a:p>
            <a:pPr lvl="0"/>
            <a:r>
              <a:rPr lang="en-US"/>
              <a:t>Click to add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4" name="Text Placeholder 14">
            <a:extLst>
              <a:ext uri="{FF2B5EF4-FFF2-40B4-BE49-F238E27FC236}">
                <a16:creationId xmlns:a16="http://schemas.microsoft.com/office/drawing/2014/main" id="{F6C12C27-BDE2-4569-95DF-66C5EB2617C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28136" y="2213362"/>
            <a:ext cx="3328984" cy="2270202"/>
          </a:xfrm>
        </p:spPr>
        <p:txBody>
          <a:bodyPr>
            <a:noAutofit/>
          </a:bodyPr>
          <a:lstStyle>
            <a:lvl1pPr marL="342900" marR="0" indent="-34290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2D050"/>
              </a:buClr>
              <a:buSzTx/>
              <a:buFont typeface="Lato" panose="020F0502020204030203" pitchFamily="34" charset="0"/>
              <a:buChar char="—"/>
              <a:tabLst/>
              <a:defRPr sz="20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685783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Pct val="100000"/>
              <a:buFont typeface="Symbol" panose="05050102010706020507" pitchFamily="18" charset="2"/>
              <a:buChar char="-"/>
              <a:tabLst/>
              <a:defRPr sz="1800">
                <a:solidFill>
                  <a:srgbClr val="1D458D"/>
                </a:solidFill>
              </a:defRPr>
            </a:lvl2pPr>
            <a:lvl3pPr marL="1200127" marR="0" indent="-285750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Lato" panose="020F0502020204030203" pitchFamily="34" charset="0"/>
              <a:buChar char="—"/>
              <a:tabLst/>
              <a:defRPr sz="1600">
                <a:solidFill>
                  <a:srgbClr val="1D458D"/>
                </a:solidFill>
              </a:defRPr>
            </a:lvl3pPr>
            <a:lvl4pPr marL="1600160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 sz="1400">
                <a:solidFill>
                  <a:srgbClr val="1D458D"/>
                </a:solidFill>
              </a:defRPr>
            </a:lvl4pPr>
            <a:lvl5pPr marL="2057349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 sz="1200">
                <a:solidFill>
                  <a:srgbClr val="1D458D"/>
                </a:solidFill>
              </a:defRPr>
            </a:lvl5pPr>
          </a:lstStyle>
          <a:p>
            <a:pPr lvl="0"/>
            <a:r>
              <a:rPr lang="en-US"/>
              <a:t>Click to add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5" name="Text Placeholder 14">
            <a:extLst>
              <a:ext uri="{FF2B5EF4-FFF2-40B4-BE49-F238E27FC236}">
                <a16:creationId xmlns:a16="http://schemas.microsoft.com/office/drawing/2014/main" id="{8DAB6AB3-D854-4266-93B2-D3192F9436CA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49177" y="2236011"/>
            <a:ext cx="3328984" cy="2233439"/>
          </a:xfrm>
        </p:spPr>
        <p:txBody>
          <a:bodyPr>
            <a:noAutofit/>
          </a:bodyPr>
          <a:lstStyle>
            <a:lvl1pPr marL="342900" marR="0" indent="-34290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2D050"/>
              </a:buClr>
              <a:buSzTx/>
              <a:buFont typeface="Lato" panose="020F0502020204030203" pitchFamily="34" charset="0"/>
              <a:buChar char="—"/>
              <a:tabLst/>
              <a:defRPr sz="20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685783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Pct val="100000"/>
              <a:buFont typeface="Symbol" panose="05050102010706020507" pitchFamily="18" charset="2"/>
              <a:buChar char="-"/>
              <a:tabLst/>
              <a:defRPr sz="1800">
                <a:solidFill>
                  <a:srgbClr val="1D458D"/>
                </a:solidFill>
              </a:defRPr>
            </a:lvl2pPr>
            <a:lvl3pPr marL="1200127" marR="0" indent="-285750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Lato" panose="020F0502020204030203" pitchFamily="34" charset="0"/>
              <a:buChar char="—"/>
              <a:tabLst/>
              <a:defRPr sz="1600">
                <a:solidFill>
                  <a:srgbClr val="1D458D"/>
                </a:solidFill>
              </a:defRPr>
            </a:lvl3pPr>
            <a:lvl4pPr marL="1600160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 sz="1400">
                <a:solidFill>
                  <a:srgbClr val="1D458D"/>
                </a:solidFill>
              </a:defRPr>
            </a:lvl4pPr>
            <a:lvl5pPr marL="2057349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 sz="1200">
                <a:solidFill>
                  <a:srgbClr val="1D458D"/>
                </a:solidFill>
              </a:defRPr>
            </a:lvl5pPr>
          </a:lstStyle>
          <a:p>
            <a:pPr lvl="0"/>
            <a:r>
              <a:rPr lang="en-US"/>
              <a:t>Click to add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34" name="Picture 2">
            <a:extLst>
              <a:ext uri="{FF2B5EF4-FFF2-40B4-BE49-F238E27FC236}">
                <a16:creationId xmlns:a16="http://schemas.microsoft.com/office/drawing/2014/main" id="{5F41921F-5C86-40A4-9FE4-79EBF8C394E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rcRect/>
          <a:stretch/>
        </p:blipFill>
        <p:spPr bwMode="auto">
          <a:xfrm>
            <a:off x="10820400" y="339661"/>
            <a:ext cx="1200056" cy="650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5" name="Straight Connector 7">
            <a:extLst>
              <a:ext uri="{FF2B5EF4-FFF2-40B4-BE49-F238E27FC236}">
                <a16:creationId xmlns:a16="http://schemas.microsoft.com/office/drawing/2014/main" id="{8073F4CE-AA28-4C91-AA11-3635BD3E4400}"/>
              </a:ext>
            </a:extLst>
          </p:cNvPr>
          <p:cNvCxnSpPr>
            <a:cxnSpLocks/>
          </p:cNvCxnSpPr>
          <p:nvPr userDrawn="1"/>
        </p:nvCxnSpPr>
        <p:spPr>
          <a:xfrm>
            <a:off x="4724401" y="1060694"/>
            <a:ext cx="1949705" cy="1"/>
          </a:xfrm>
          <a:prstGeom prst="line">
            <a:avLst/>
          </a:prstGeom>
          <a:ln w="57150">
            <a:solidFill>
              <a:srgbClr val="76B8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Slide Number Placeholder 4">
            <a:extLst>
              <a:ext uri="{FF2B5EF4-FFF2-40B4-BE49-F238E27FC236}">
                <a16:creationId xmlns:a16="http://schemas.microsoft.com/office/drawing/2014/main" id="{5949672B-6CC2-4D29-BC12-0D71B9B0D0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75373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our column layout with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58BF214-4143-4F7E-9A67-5F74A78EEC19}"/>
              </a:ext>
            </a:extLst>
          </p:cNvPr>
          <p:cNvCxnSpPr/>
          <p:nvPr userDrawn="1"/>
        </p:nvCxnSpPr>
        <p:spPr>
          <a:xfrm>
            <a:off x="3262979" y="2021678"/>
            <a:ext cx="0" cy="3516799"/>
          </a:xfrm>
          <a:prstGeom prst="line">
            <a:avLst/>
          </a:prstGeom>
          <a:ln w="15875">
            <a:solidFill>
              <a:srgbClr val="122E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8CAA24C-2B21-454E-9CF3-A54D26F07B07}"/>
              </a:ext>
            </a:extLst>
          </p:cNvPr>
          <p:cNvCxnSpPr>
            <a:cxnSpLocks/>
          </p:cNvCxnSpPr>
          <p:nvPr userDrawn="1"/>
        </p:nvCxnSpPr>
        <p:spPr>
          <a:xfrm flipH="1">
            <a:off x="647758" y="4660140"/>
            <a:ext cx="2376031" cy="2861"/>
          </a:xfrm>
          <a:prstGeom prst="line">
            <a:avLst/>
          </a:prstGeom>
          <a:ln w="15875">
            <a:solidFill>
              <a:srgbClr val="122E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Placeholder 14">
            <a:extLst>
              <a:ext uri="{FF2B5EF4-FFF2-40B4-BE49-F238E27FC236}">
                <a16:creationId xmlns:a16="http://schemas.microsoft.com/office/drawing/2014/main" id="{1C2D3E08-280F-4481-9E8D-4708289DA00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47759" y="2246994"/>
            <a:ext cx="2381967" cy="2236157"/>
          </a:xfrm>
        </p:spPr>
        <p:txBody>
          <a:bodyPr>
            <a:normAutofit/>
          </a:bodyPr>
          <a:lstStyle>
            <a:lvl1pPr marL="342891" marR="0" indent="-342891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2D050"/>
              </a:buClr>
              <a:buSzTx/>
              <a:buFont typeface="Lato" panose="020F0502020204030203" pitchFamily="34" charset="0"/>
              <a:buChar char="—"/>
              <a:tabLst/>
              <a:defRPr sz="24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685783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Pct val="100000"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2pPr>
            <a:lvl3pPr marL="1142971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3pPr>
            <a:lvl4pPr marL="1371566" marR="0" indent="0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None/>
              <a:tabLst/>
              <a:defRPr>
                <a:solidFill>
                  <a:srgbClr val="1D458D"/>
                </a:solidFill>
              </a:defRPr>
            </a:lvl4pPr>
            <a:lvl5pPr marL="1828754" marR="0" indent="0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None/>
              <a:tabLst/>
              <a:defRPr>
                <a:solidFill>
                  <a:srgbClr val="1D458D"/>
                </a:solidFill>
              </a:defRPr>
            </a:lvl5pPr>
          </a:lstStyle>
          <a:p>
            <a:pPr lvl="0"/>
            <a:endParaRPr lang="en-US"/>
          </a:p>
        </p:txBody>
      </p:sp>
      <p:sp>
        <p:nvSpPr>
          <p:cNvPr id="42" name="Text Placeholder 14">
            <a:extLst>
              <a:ext uri="{FF2B5EF4-FFF2-40B4-BE49-F238E27FC236}">
                <a16:creationId xmlns:a16="http://schemas.microsoft.com/office/drawing/2014/main" id="{EDE108C4-8A80-41BC-B356-6DAFBEED4B9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7758" y="4843398"/>
            <a:ext cx="2381967" cy="476133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2B8E4D9-A77A-4D3D-9336-5A02CE079D01}"/>
              </a:ext>
            </a:extLst>
          </p:cNvPr>
          <p:cNvCxnSpPr/>
          <p:nvPr userDrawn="1"/>
        </p:nvCxnSpPr>
        <p:spPr>
          <a:xfrm>
            <a:off x="6033207" y="2021678"/>
            <a:ext cx="0" cy="3516799"/>
          </a:xfrm>
          <a:prstGeom prst="line">
            <a:avLst/>
          </a:prstGeom>
          <a:ln w="15875">
            <a:solidFill>
              <a:srgbClr val="122E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D55160A-3A09-4980-AD6F-0BA9FD0C128B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3461571" y="4660138"/>
            <a:ext cx="2410693" cy="10292"/>
          </a:xfrm>
          <a:prstGeom prst="line">
            <a:avLst/>
          </a:prstGeom>
          <a:ln w="15875">
            <a:solidFill>
              <a:srgbClr val="122E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 Placeholder 14">
            <a:extLst>
              <a:ext uri="{FF2B5EF4-FFF2-40B4-BE49-F238E27FC236}">
                <a16:creationId xmlns:a16="http://schemas.microsoft.com/office/drawing/2014/main" id="{E9263513-5A47-414C-9B8C-C73F32D489E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496233" y="2244133"/>
            <a:ext cx="2347304" cy="2236157"/>
          </a:xfrm>
        </p:spPr>
        <p:txBody>
          <a:bodyPr>
            <a:normAutofit/>
          </a:bodyPr>
          <a:lstStyle>
            <a:lvl1pPr marL="342891" marR="0" indent="-342891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2D050"/>
              </a:buClr>
              <a:buSzTx/>
              <a:buFont typeface="Lato" panose="020F0502020204030203" pitchFamily="34" charset="0"/>
              <a:buChar char="—"/>
              <a:tabLst/>
              <a:defRPr sz="24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685783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Pct val="100000"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2pPr>
            <a:lvl3pPr marL="1142971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3pPr>
            <a:lvl4pPr marL="1600160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4pPr>
            <a:lvl5pPr marL="1828754" marR="0" indent="0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None/>
              <a:tabLst/>
              <a:defRPr>
                <a:solidFill>
                  <a:srgbClr val="1D458D"/>
                </a:solidFill>
              </a:defRPr>
            </a:lvl5pPr>
          </a:lstStyle>
          <a:p>
            <a:pPr lvl="0"/>
            <a:endParaRPr lang="en-US"/>
          </a:p>
        </p:txBody>
      </p:sp>
      <p:sp>
        <p:nvSpPr>
          <p:cNvPr id="48" name="Text Placeholder 14">
            <a:extLst>
              <a:ext uri="{FF2B5EF4-FFF2-40B4-BE49-F238E27FC236}">
                <a16:creationId xmlns:a16="http://schemas.microsoft.com/office/drawing/2014/main" id="{A492B84E-273B-42B9-BFD4-9F6D187453C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96234" y="4840537"/>
            <a:ext cx="2347303" cy="476133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AAB01A1A-DA18-43AF-8E85-C55285CFCE9D}"/>
              </a:ext>
            </a:extLst>
          </p:cNvPr>
          <p:cNvCxnSpPr>
            <a:cxnSpLocks/>
          </p:cNvCxnSpPr>
          <p:nvPr userDrawn="1"/>
        </p:nvCxnSpPr>
        <p:spPr>
          <a:xfrm>
            <a:off x="8766600" y="2026205"/>
            <a:ext cx="0" cy="3516799"/>
          </a:xfrm>
          <a:prstGeom prst="line">
            <a:avLst/>
          </a:prstGeom>
          <a:ln w="15875">
            <a:solidFill>
              <a:srgbClr val="122E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F8B56584-DAC0-420A-B002-CBA46070771D}"/>
              </a:ext>
            </a:extLst>
          </p:cNvPr>
          <p:cNvCxnSpPr>
            <a:cxnSpLocks/>
          </p:cNvCxnSpPr>
          <p:nvPr userDrawn="1"/>
        </p:nvCxnSpPr>
        <p:spPr>
          <a:xfrm flipH="1">
            <a:off x="6215977" y="4664856"/>
            <a:ext cx="2347299" cy="0"/>
          </a:xfrm>
          <a:prstGeom prst="line">
            <a:avLst/>
          </a:prstGeom>
          <a:ln w="15875">
            <a:solidFill>
              <a:srgbClr val="122E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 Placeholder 14">
            <a:extLst>
              <a:ext uri="{FF2B5EF4-FFF2-40B4-BE49-F238E27FC236}">
                <a16:creationId xmlns:a16="http://schemas.microsoft.com/office/drawing/2014/main" id="{FAB2BBD1-A415-4E63-90C8-3ECCDB9E783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215977" y="2248012"/>
            <a:ext cx="2347304" cy="2236157"/>
          </a:xfrm>
        </p:spPr>
        <p:txBody>
          <a:bodyPr>
            <a:normAutofit/>
          </a:bodyPr>
          <a:lstStyle>
            <a:lvl1pPr marL="342891" marR="0" indent="-342891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2D050"/>
              </a:buClr>
              <a:buSzTx/>
              <a:buFont typeface="Lato" panose="020F0502020204030203" pitchFamily="34" charset="0"/>
              <a:buChar char="—"/>
              <a:tabLst/>
              <a:defRPr sz="24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685783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Pct val="100000"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2pPr>
            <a:lvl3pPr marL="1142971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3pPr>
            <a:lvl4pPr marL="1600160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4pPr>
            <a:lvl5pPr marL="2057349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5pPr>
          </a:lstStyle>
          <a:p>
            <a:pPr lvl="0"/>
            <a:endParaRPr lang="en-US"/>
          </a:p>
        </p:txBody>
      </p:sp>
      <p:sp>
        <p:nvSpPr>
          <p:cNvPr id="55" name="Text Placeholder 14">
            <a:extLst>
              <a:ext uri="{FF2B5EF4-FFF2-40B4-BE49-F238E27FC236}">
                <a16:creationId xmlns:a16="http://schemas.microsoft.com/office/drawing/2014/main" id="{3EE86BCF-A55F-4056-B3EF-459A4D8198A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15979" y="4844416"/>
            <a:ext cx="2347303" cy="476133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2CEF61B4-6DDE-44B6-BFBB-566E9A41F3B4}"/>
              </a:ext>
            </a:extLst>
          </p:cNvPr>
          <p:cNvCxnSpPr>
            <a:cxnSpLocks/>
          </p:cNvCxnSpPr>
          <p:nvPr userDrawn="1"/>
        </p:nvCxnSpPr>
        <p:spPr>
          <a:xfrm flipH="1">
            <a:off x="8934824" y="4660977"/>
            <a:ext cx="2347299" cy="0"/>
          </a:xfrm>
          <a:prstGeom prst="line">
            <a:avLst/>
          </a:prstGeom>
          <a:ln w="15875">
            <a:solidFill>
              <a:srgbClr val="122E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 Placeholder 14">
            <a:extLst>
              <a:ext uri="{FF2B5EF4-FFF2-40B4-BE49-F238E27FC236}">
                <a16:creationId xmlns:a16="http://schemas.microsoft.com/office/drawing/2014/main" id="{176A6764-56CF-44C5-84C5-61B3D0778D85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934824" y="2244133"/>
            <a:ext cx="2347304" cy="2236157"/>
          </a:xfrm>
        </p:spPr>
        <p:txBody>
          <a:bodyPr>
            <a:normAutofit/>
          </a:bodyPr>
          <a:lstStyle>
            <a:lvl1pPr marL="342891" marR="0" indent="-342891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2D050"/>
              </a:buClr>
              <a:buSzTx/>
              <a:buFont typeface="Lato" panose="020F0502020204030203" pitchFamily="34" charset="0"/>
              <a:buChar char="—"/>
              <a:tabLst/>
              <a:defRPr sz="24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685783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Pct val="100000"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2pPr>
            <a:lvl3pPr marL="1142971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3pPr>
            <a:lvl4pPr marL="1600160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4pPr>
            <a:lvl5pPr marL="2057349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5pPr>
          </a:lstStyle>
          <a:p>
            <a:pPr lvl="0"/>
            <a:endParaRPr lang="en-US"/>
          </a:p>
        </p:txBody>
      </p:sp>
      <p:sp>
        <p:nvSpPr>
          <p:cNvPr id="60" name="Text Placeholder 14">
            <a:extLst>
              <a:ext uri="{FF2B5EF4-FFF2-40B4-BE49-F238E27FC236}">
                <a16:creationId xmlns:a16="http://schemas.microsoft.com/office/drawing/2014/main" id="{4F461D09-C2DF-466E-ADB9-22014B619E5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934826" y="4840537"/>
            <a:ext cx="2347303" cy="476133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2565AE3-C68D-44D5-924E-779D96C9835A}"/>
              </a:ext>
            </a:extLst>
          </p:cNvPr>
          <p:cNvSpPr/>
          <p:nvPr userDrawn="1"/>
        </p:nvSpPr>
        <p:spPr>
          <a:xfrm>
            <a:off x="647728" y="1396872"/>
            <a:ext cx="2387903" cy="6556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0" name="Text Placeholder 4">
            <a:extLst>
              <a:ext uri="{FF2B5EF4-FFF2-40B4-BE49-F238E27FC236}">
                <a16:creationId xmlns:a16="http://schemas.microsoft.com/office/drawing/2014/main" id="{70B2FEAF-3828-4C5B-8D52-E4E473BCB06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41823" y="1396748"/>
            <a:ext cx="2387904" cy="655637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US" sz="2000" b="1" kern="1200" dirty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IE"/>
              <a:t>Text</a:t>
            </a:r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7DDCBF44-48FC-4F33-9E03-6BAECB689A26}"/>
              </a:ext>
            </a:extLst>
          </p:cNvPr>
          <p:cNvSpPr/>
          <p:nvPr userDrawn="1"/>
        </p:nvSpPr>
        <p:spPr>
          <a:xfrm>
            <a:off x="3496231" y="1396872"/>
            <a:ext cx="2347307" cy="6556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3" name="Text Placeholder 4">
            <a:extLst>
              <a:ext uri="{FF2B5EF4-FFF2-40B4-BE49-F238E27FC236}">
                <a16:creationId xmlns:a16="http://schemas.microsoft.com/office/drawing/2014/main" id="{27E1A544-5FDF-4AB6-98C0-335328A4E46E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484359" y="1396748"/>
            <a:ext cx="2347300" cy="655637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US" sz="2000" b="1" i="0" kern="1200" dirty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marL="0" lvl="0" indent="0" algn="ctr" defTabSz="914377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buClr>
                <a:schemeClr val="accent3"/>
              </a:buClr>
              <a:buFont typeface="Symbol" panose="05050102010706020507" pitchFamily="18" charset="2"/>
              <a:buNone/>
            </a:pPr>
            <a:r>
              <a:rPr lang="en-IE"/>
              <a:t>Text</a:t>
            </a:r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93223D6-2775-4835-B082-F3841F2188E6}"/>
              </a:ext>
            </a:extLst>
          </p:cNvPr>
          <p:cNvSpPr/>
          <p:nvPr userDrawn="1"/>
        </p:nvSpPr>
        <p:spPr>
          <a:xfrm>
            <a:off x="6227853" y="1393148"/>
            <a:ext cx="2347307" cy="6556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3" name="Text Placeholder 4">
            <a:extLst>
              <a:ext uri="{FF2B5EF4-FFF2-40B4-BE49-F238E27FC236}">
                <a16:creationId xmlns:a16="http://schemas.microsoft.com/office/drawing/2014/main" id="{7FAE8191-AC53-40FA-8377-6C6C0116932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15983" y="1393024"/>
            <a:ext cx="2347300" cy="655637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US" sz="2000" b="1" i="0" kern="1200" dirty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marL="0" lvl="0" indent="0" algn="ctr" defTabSz="914377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buClr>
                <a:schemeClr val="accent3"/>
              </a:buClr>
              <a:buFont typeface="Symbol" panose="05050102010706020507" pitchFamily="18" charset="2"/>
              <a:buNone/>
            </a:pPr>
            <a:r>
              <a:rPr lang="en-IE"/>
              <a:t>Text</a:t>
            </a:r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5C98CF6-F526-4583-AB26-5B52D6B78BAF}"/>
              </a:ext>
            </a:extLst>
          </p:cNvPr>
          <p:cNvSpPr/>
          <p:nvPr userDrawn="1"/>
        </p:nvSpPr>
        <p:spPr>
          <a:xfrm>
            <a:off x="8935497" y="1393148"/>
            <a:ext cx="2347307" cy="6556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5" name="Text Placeholder 4">
            <a:extLst>
              <a:ext uri="{FF2B5EF4-FFF2-40B4-BE49-F238E27FC236}">
                <a16:creationId xmlns:a16="http://schemas.microsoft.com/office/drawing/2014/main" id="{CC05C19A-51D9-4079-ABF3-7FCC4CB9E9E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923626" y="1393024"/>
            <a:ext cx="2347300" cy="655637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US" sz="2000" b="1" i="0" kern="1200" dirty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marL="0" lvl="0" indent="0" algn="ctr" defTabSz="914377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buClr>
                <a:schemeClr val="accent3"/>
              </a:buClr>
              <a:buFont typeface="Symbol" panose="05050102010706020507" pitchFamily="18" charset="2"/>
              <a:buNone/>
            </a:pPr>
            <a:r>
              <a:rPr lang="en-IE"/>
              <a:t>Text</a:t>
            </a:r>
            <a:endParaRPr lang="en-US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6A8D7EF-3F42-4BFD-B43A-4C811DC3938C}"/>
              </a:ext>
            </a:extLst>
          </p:cNvPr>
          <p:cNvSpPr/>
          <p:nvPr userDrawn="1"/>
        </p:nvSpPr>
        <p:spPr>
          <a:xfrm>
            <a:off x="653633" y="5543126"/>
            <a:ext cx="2387903" cy="394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7" name="Text Placeholder 4">
            <a:extLst>
              <a:ext uri="{FF2B5EF4-FFF2-40B4-BE49-F238E27FC236}">
                <a16:creationId xmlns:a16="http://schemas.microsoft.com/office/drawing/2014/main" id="{81A8E5FB-B395-41EF-B953-D7A9B072855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47727" y="5543002"/>
            <a:ext cx="2387904" cy="394562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US" sz="1800" b="1" kern="1200" dirty="0">
                <a:solidFill>
                  <a:srgbClr val="E1F4FC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pPr lvl="0"/>
            <a:r>
              <a:rPr lang="en-IE"/>
              <a:t>Text</a:t>
            </a:r>
            <a:endParaRPr lang="en-US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3C11D080-0E07-42B9-8F02-9CCC397D190B}"/>
              </a:ext>
            </a:extLst>
          </p:cNvPr>
          <p:cNvSpPr/>
          <p:nvPr userDrawn="1"/>
        </p:nvSpPr>
        <p:spPr>
          <a:xfrm>
            <a:off x="8941404" y="5543250"/>
            <a:ext cx="2347305" cy="394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3" name="Text Placeholder 4">
            <a:extLst>
              <a:ext uri="{FF2B5EF4-FFF2-40B4-BE49-F238E27FC236}">
                <a16:creationId xmlns:a16="http://schemas.microsoft.com/office/drawing/2014/main" id="{1A4BB08C-D7F4-4C3C-8271-0B822977F3E5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935497" y="5543126"/>
            <a:ext cx="2347307" cy="394562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US" sz="1800" b="1" kern="1200" dirty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IE"/>
              <a:t>Text</a:t>
            </a:r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015FC537-7774-486A-95D0-565538455DE3}"/>
              </a:ext>
            </a:extLst>
          </p:cNvPr>
          <p:cNvSpPr/>
          <p:nvPr userDrawn="1"/>
        </p:nvSpPr>
        <p:spPr>
          <a:xfrm>
            <a:off x="3485281" y="5544572"/>
            <a:ext cx="2347305" cy="394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7" name="Text Placeholder 4">
            <a:extLst>
              <a:ext uri="{FF2B5EF4-FFF2-40B4-BE49-F238E27FC236}">
                <a16:creationId xmlns:a16="http://schemas.microsoft.com/office/drawing/2014/main" id="{4C73CDC7-DDB1-4C1C-BE04-D46EC46D557B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479373" y="5544448"/>
            <a:ext cx="2347307" cy="394562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US" sz="1800" b="1" kern="1200" dirty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IE"/>
              <a:t>Text</a:t>
            </a:r>
            <a:endParaRPr lang="en-US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9B50E82-68A3-40A0-9C2B-BE4057D73754}"/>
              </a:ext>
            </a:extLst>
          </p:cNvPr>
          <p:cNvSpPr/>
          <p:nvPr userDrawn="1"/>
        </p:nvSpPr>
        <p:spPr>
          <a:xfrm>
            <a:off x="6216294" y="5544696"/>
            <a:ext cx="2347305" cy="394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9" name="Text Placeholder 4">
            <a:extLst>
              <a:ext uri="{FF2B5EF4-FFF2-40B4-BE49-F238E27FC236}">
                <a16:creationId xmlns:a16="http://schemas.microsoft.com/office/drawing/2014/main" id="{85172DA7-8AC4-4A03-A498-25A0E307AC4F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210388" y="5544572"/>
            <a:ext cx="2347307" cy="394562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US" sz="1800" b="1" kern="1200" dirty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IE"/>
              <a:t>Text</a:t>
            </a:r>
            <a:endParaRPr lang="en-US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3773712A-C6D5-0E48-B586-1BAC72ABB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EE0F342-B3AC-D346-87D0-62D1591FC7EA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r>
              <a:rPr lang="fr-FR"/>
              <a:t>Text here</a:t>
            </a:r>
          </a:p>
        </p:txBody>
      </p:sp>
      <p:sp>
        <p:nvSpPr>
          <p:cNvPr id="44" name="Slide Number Placeholder 4">
            <a:extLst>
              <a:ext uri="{FF2B5EF4-FFF2-40B4-BE49-F238E27FC236}">
                <a16:creationId xmlns:a16="http://schemas.microsoft.com/office/drawing/2014/main" id="{2795814F-8CD6-4D57-A1AD-E9BCBED43A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27060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our column layout without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58BF214-4143-4F7E-9A67-5F74A78EEC19}"/>
              </a:ext>
            </a:extLst>
          </p:cNvPr>
          <p:cNvCxnSpPr/>
          <p:nvPr userDrawn="1"/>
        </p:nvCxnSpPr>
        <p:spPr>
          <a:xfrm>
            <a:off x="3262979" y="2021678"/>
            <a:ext cx="0" cy="3516799"/>
          </a:xfrm>
          <a:prstGeom prst="line">
            <a:avLst/>
          </a:prstGeom>
          <a:ln w="15875">
            <a:solidFill>
              <a:srgbClr val="122E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8CAA24C-2B21-454E-9CF3-A54D26F07B07}"/>
              </a:ext>
            </a:extLst>
          </p:cNvPr>
          <p:cNvCxnSpPr>
            <a:cxnSpLocks/>
          </p:cNvCxnSpPr>
          <p:nvPr userDrawn="1"/>
        </p:nvCxnSpPr>
        <p:spPr>
          <a:xfrm flipH="1">
            <a:off x="647758" y="4660140"/>
            <a:ext cx="2376031" cy="2861"/>
          </a:xfrm>
          <a:prstGeom prst="line">
            <a:avLst/>
          </a:prstGeom>
          <a:ln w="15875">
            <a:solidFill>
              <a:srgbClr val="122E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Placeholder 14">
            <a:extLst>
              <a:ext uri="{FF2B5EF4-FFF2-40B4-BE49-F238E27FC236}">
                <a16:creationId xmlns:a16="http://schemas.microsoft.com/office/drawing/2014/main" id="{1C2D3E08-280F-4481-9E8D-4708289DA00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47759" y="2246994"/>
            <a:ext cx="2381967" cy="2236157"/>
          </a:xfrm>
        </p:spPr>
        <p:txBody>
          <a:bodyPr>
            <a:normAutofit/>
          </a:bodyPr>
          <a:lstStyle>
            <a:lvl1pPr marL="342891" marR="0" indent="-342891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2D050"/>
              </a:buClr>
              <a:buSzTx/>
              <a:buFont typeface="Lato" panose="020F0502020204030203" pitchFamily="34" charset="0"/>
              <a:buChar char="—"/>
              <a:tabLst/>
              <a:defRPr sz="24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685783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Pct val="100000"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2pPr>
            <a:lvl3pPr marL="1142971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3pPr>
            <a:lvl4pPr marL="1371566" marR="0" indent="0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None/>
              <a:tabLst/>
              <a:defRPr>
                <a:solidFill>
                  <a:srgbClr val="1D458D"/>
                </a:solidFill>
              </a:defRPr>
            </a:lvl4pPr>
            <a:lvl5pPr marL="1828754" marR="0" indent="0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None/>
              <a:tabLst/>
              <a:defRPr>
                <a:solidFill>
                  <a:srgbClr val="1D458D"/>
                </a:solidFill>
              </a:defRPr>
            </a:lvl5pPr>
          </a:lstStyle>
          <a:p>
            <a:pPr lvl="0"/>
            <a:endParaRPr lang="en-US"/>
          </a:p>
        </p:txBody>
      </p:sp>
      <p:sp>
        <p:nvSpPr>
          <p:cNvPr id="42" name="Text Placeholder 14">
            <a:extLst>
              <a:ext uri="{FF2B5EF4-FFF2-40B4-BE49-F238E27FC236}">
                <a16:creationId xmlns:a16="http://schemas.microsoft.com/office/drawing/2014/main" id="{EDE108C4-8A80-41BC-B356-6DAFBEED4B9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7758" y="4843398"/>
            <a:ext cx="2381967" cy="476133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2B8E4D9-A77A-4D3D-9336-5A02CE079D01}"/>
              </a:ext>
            </a:extLst>
          </p:cNvPr>
          <p:cNvCxnSpPr/>
          <p:nvPr userDrawn="1"/>
        </p:nvCxnSpPr>
        <p:spPr>
          <a:xfrm>
            <a:off x="6033207" y="2021678"/>
            <a:ext cx="0" cy="3516799"/>
          </a:xfrm>
          <a:prstGeom prst="line">
            <a:avLst/>
          </a:prstGeom>
          <a:ln w="15875">
            <a:solidFill>
              <a:srgbClr val="122E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D55160A-3A09-4980-AD6F-0BA9FD0C128B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3461571" y="4660138"/>
            <a:ext cx="2410693" cy="10292"/>
          </a:xfrm>
          <a:prstGeom prst="line">
            <a:avLst/>
          </a:prstGeom>
          <a:ln w="15875">
            <a:solidFill>
              <a:srgbClr val="122E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 Placeholder 14">
            <a:extLst>
              <a:ext uri="{FF2B5EF4-FFF2-40B4-BE49-F238E27FC236}">
                <a16:creationId xmlns:a16="http://schemas.microsoft.com/office/drawing/2014/main" id="{E9263513-5A47-414C-9B8C-C73F32D489E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496233" y="2244133"/>
            <a:ext cx="2347304" cy="2236157"/>
          </a:xfrm>
        </p:spPr>
        <p:txBody>
          <a:bodyPr>
            <a:normAutofit/>
          </a:bodyPr>
          <a:lstStyle>
            <a:lvl1pPr marL="342891" marR="0" indent="-342891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2D050"/>
              </a:buClr>
              <a:buSzTx/>
              <a:buFont typeface="Lato" panose="020F0502020204030203" pitchFamily="34" charset="0"/>
              <a:buChar char="—"/>
              <a:tabLst/>
              <a:defRPr sz="24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685783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Pct val="100000"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2pPr>
            <a:lvl3pPr marL="1142971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3pPr>
            <a:lvl4pPr marL="1600160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4pPr>
            <a:lvl5pPr marL="1828754" marR="0" indent="0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None/>
              <a:tabLst/>
              <a:defRPr>
                <a:solidFill>
                  <a:srgbClr val="1D458D"/>
                </a:solidFill>
              </a:defRPr>
            </a:lvl5pPr>
          </a:lstStyle>
          <a:p>
            <a:pPr lvl="0"/>
            <a:endParaRPr lang="en-US"/>
          </a:p>
        </p:txBody>
      </p:sp>
      <p:sp>
        <p:nvSpPr>
          <p:cNvPr id="48" name="Text Placeholder 14">
            <a:extLst>
              <a:ext uri="{FF2B5EF4-FFF2-40B4-BE49-F238E27FC236}">
                <a16:creationId xmlns:a16="http://schemas.microsoft.com/office/drawing/2014/main" id="{A492B84E-273B-42B9-BFD4-9F6D187453C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96234" y="4840537"/>
            <a:ext cx="2347303" cy="476133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AAB01A1A-DA18-43AF-8E85-C55285CFCE9D}"/>
              </a:ext>
            </a:extLst>
          </p:cNvPr>
          <p:cNvCxnSpPr>
            <a:cxnSpLocks/>
          </p:cNvCxnSpPr>
          <p:nvPr userDrawn="1"/>
        </p:nvCxnSpPr>
        <p:spPr>
          <a:xfrm>
            <a:off x="8766600" y="2026205"/>
            <a:ext cx="0" cy="3516799"/>
          </a:xfrm>
          <a:prstGeom prst="line">
            <a:avLst/>
          </a:prstGeom>
          <a:ln w="15875">
            <a:solidFill>
              <a:srgbClr val="122E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F8B56584-DAC0-420A-B002-CBA46070771D}"/>
              </a:ext>
            </a:extLst>
          </p:cNvPr>
          <p:cNvCxnSpPr>
            <a:cxnSpLocks/>
          </p:cNvCxnSpPr>
          <p:nvPr userDrawn="1"/>
        </p:nvCxnSpPr>
        <p:spPr>
          <a:xfrm flipH="1">
            <a:off x="6215977" y="4664856"/>
            <a:ext cx="2347299" cy="0"/>
          </a:xfrm>
          <a:prstGeom prst="line">
            <a:avLst/>
          </a:prstGeom>
          <a:ln w="15875">
            <a:solidFill>
              <a:srgbClr val="122E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 Placeholder 14">
            <a:extLst>
              <a:ext uri="{FF2B5EF4-FFF2-40B4-BE49-F238E27FC236}">
                <a16:creationId xmlns:a16="http://schemas.microsoft.com/office/drawing/2014/main" id="{FAB2BBD1-A415-4E63-90C8-3ECCDB9E783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215977" y="2248012"/>
            <a:ext cx="2347304" cy="2236157"/>
          </a:xfrm>
        </p:spPr>
        <p:txBody>
          <a:bodyPr>
            <a:normAutofit/>
          </a:bodyPr>
          <a:lstStyle>
            <a:lvl1pPr marL="342891" marR="0" indent="-342891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2D050"/>
              </a:buClr>
              <a:buSzTx/>
              <a:buFont typeface="Lato" panose="020F0502020204030203" pitchFamily="34" charset="0"/>
              <a:buChar char="—"/>
              <a:tabLst/>
              <a:defRPr sz="24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685783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Pct val="100000"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2pPr>
            <a:lvl3pPr marL="1142971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3pPr>
            <a:lvl4pPr marL="1600160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4pPr>
            <a:lvl5pPr marL="2057349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5pPr>
          </a:lstStyle>
          <a:p>
            <a:pPr lvl="0"/>
            <a:endParaRPr lang="en-US"/>
          </a:p>
        </p:txBody>
      </p:sp>
      <p:sp>
        <p:nvSpPr>
          <p:cNvPr id="55" name="Text Placeholder 14">
            <a:extLst>
              <a:ext uri="{FF2B5EF4-FFF2-40B4-BE49-F238E27FC236}">
                <a16:creationId xmlns:a16="http://schemas.microsoft.com/office/drawing/2014/main" id="{3EE86BCF-A55F-4056-B3EF-459A4D8198A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15979" y="4844416"/>
            <a:ext cx="2347303" cy="476133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2CEF61B4-6DDE-44B6-BFBB-566E9A41F3B4}"/>
              </a:ext>
            </a:extLst>
          </p:cNvPr>
          <p:cNvCxnSpPr>
            <a:cxnSpLocks/>
          </p:cNvCxnSpPr>
          <p:nvPr userDrawn="1"/>
        </p:nvCxnSpPr>
        <p:spPr>
          <a:xfrm flipH="1">
            <a:off x="8934824" y="4660977"/>
            <a:ext cx="2347299" cy="0"/>
          </a:xfrm>
          <a:prstGeom prst="line">
            <a:avLst/>
          </a:prstGeom>
          <a:ln w="15875">
            <a:solidFill>
              <a:srgbClr val="122E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 Placeholder 14">
            <a:extLst>
              <a:ext uri="{FF2B5EF4-FFF2-40B4-BE49-F238E27FC236}">
                <a16:creationId xmlns:a16="http://schemas.microsoft.com/office/drawing/2014/main" id="{176A6764-56CF-44C5-84C5-61B3D0778D85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934824" y="2244133"/>
            <a:ext cx="2347304" cy="2236157"/>
          </a:xfrm>
        </p:spPr>
        <p:txBody>
          <a:bodyPr>
            <a:normAutofit/>
          </a:bodyPr>
          <a:lstStyle>
            <a:lvl1pPr marL="342891" marR="0" indent="-342891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2D050"/>
              </a:buClr>
              <a:buSzTx/>
              <a:buFont typeface="Lato" panose="020F0502020204030203" pitchFamily="34" charset="0"/>
              <a:buChar char="—"/>
              <a:tabLst/>
              <a:defRPr sz="24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685783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Pct val="100000"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2pPr>
            <a:lvl3pPr marL="1142971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3pPr>
            <a:lvl4pPr marL="1600160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4pPr>
            <a:lvl5pPr marL="2057349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5pPr>
          </a:lstStyle>
          <a:p>
            <a:pPr lvl="0"/>
            <a:endParaRPr lang="en-US"/>
          </a:p>
        </p:txBody>
      </p:sp>
      <p:sp>
        <p:nvSpPr>
          <p:cNvPr id="60" name="Text Placeholder 14">
            <a:extLst>
              <a:ext uri="{FF2B5EF4-FFF2-40B4-BE49-F238E27FC236}">
                <a16:creationId xmlns:a16="http://schemas.microsoft.com/office/drawing/2014/main" id="{4F461D09-C2DF-466E-ADB9-22014B619E5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934826" y="4840537"/>
            <a:ext cx="2347303" cy="476133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2565AE3-C68D-44D5-924E-779D96C9835A}"/>
              </a:ext>
            </a:extLst>
          </p:cNvPr>
          <p:cNvSpPr/>
          <p:nvPr userDrawn="1"/>
        </p:nvSpPr>
        <p:spPr>
          <a:xfrm>
            <a:off x="647728" y="1396872"/>
            <a:ext cx="2387903" cy="6556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0" name="Text Placeholder 4">
            <a:extLst>
              <a:ext uri="{FF2B5EF4-FFF2-40B4-BE49-F238E27FC236}">
                <a16:creationId xmlns:a16="http://schemas.microsoft.com/office/drawing/2014/main" id="{70B2FEAF-3828-4C5B-8D52-E4E473BCB06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41823" y="1396748"/>
            <a:ext cx="2387904" cy="655637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US" sz="2000" b="1" kern="1200" dirty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IE"/>
              <a:t>Text</a:t>
            </a:r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7DDCBF44-48FC-4F33-9E03-6BAECB689A26}"/>
              </a:ext>
            </a:extLst>
          </p:cNvPr>
          <p:cNvSpPr/>
          <p:nvPr userDrawn="1"/>
        </p:nvSpPr>
        <p:spPr>
          <a:xfrm>
            <a:off x="3496231" y="1396872"/>
            <a:ext cx="2347307" cy="6556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3" name="Text Placeholder 4">
            <a:extLst>
              <a:ext uri="{FF2B5EF4-FFF2-40B4-BE49-F238E27FC236}">
                <a16:creationId xmlns:a16="http://schemas.microsoft.com/office/drawing/2014/main" id="{27E1A544-5FDF-4AB6-98C0-335328A4E46E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484359" y="1396748"/>
            <a:ext cx="2347300" cy="655637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US" sz="2000" b="1" i="0" kern="1200" dirty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marL="0" lvl="0" indent="0" algn="ctr" defTabSz="914377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buClr>
                <a:schemeClr val="accent3"/>
              </a:buClr>
              <a:buFont typeface="Symbol" panose="05050102010706020507" pitchFamily="18" charset="2"/>
              <a:buNone/>
            </a:pPr>
            <a:r>
              <a:rPr lang="en-IE"/>
              <a:t>Text</a:t>
            </a:r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93223D6-2775-4835-B082-F3841F2188E6}"/>
              </a:ext>
            </a:extLst>
          </p:cNvPr>
          <p:cNvSpPr/>
          <p:nvPr userDrawn="1"/>
        </p:nvSpPr>
        <p:spPr>
          <a:xfrm>
            <a:off x="6227853" y="1393148"/>
            <a:ext cx="2347307" cy="6556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3" name="Text Placeholder 4">
            <a:extLst>
              <a:ext uri="{FF2B5EF4-FFF2-40B4-BE49-F238E27FC236}">
                <a16:creationId xmlns:a16="http://schemas.microsoft.com/office/drawing/2014/main" id="{7FAE8191-AC53-40FA-8377-6C6C0116932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15983" y="1393024"/>
            <a:ext cx="2347300" cy="655637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US" sz="2000" b="1" i="0" kern="1200" dirty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marL="0" lvl="0" indent="0" algn="ctr" defTabSz="914377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buClr>
                <a:schemeClr val="accent3"/>
              </a:buClr>
              <a:buFont typeface="Symbol" panose="05050102010706020507" pitchFamily="18" charset="2"/>
              <a:buNone/>
            </a:pPr>
            <a:r>
              <a:rPr lang="en-IE"/>
              <a:t>Text</a:t>
            </a:r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5C98CF6-F526-4583-AB26-5B52D6B78BAF}"/>
              </a:ext>
            </a:extLst>
          </p:cNvPr>
          <p:cNvSpPr/>
          <p:nvPr userDrawn="1"/>
        </p:nvSpPr>
        <p:spPr>
          <a:xfrm>
            <a:off x="8935497" y="1393148"/>
            <a:ext cx="2347307" cy="6556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5" name="Text Placeholder 4">
            <a:extLst>
              <a:ext uri="{FF2B5EF4-FFF2-40B4-BE49-F238E27FC236}">
                <a16:creationId xmlns:a16="http://schemas.microsoft.com/office/drawing/2014/main" id="{CC05C19A-51D9-4079-ABF3-7FCC4CB9E9E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923626" y="1393024"/>
            <a:ext cx="2347300" cy="655637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US" sz="2000" b="1" i="0" kern="1200" dirty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marL="0" lvl="0" indent="0" algn="ctr" defTabSz="914377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buClr>
                <a:schemeClr val="accent3"/>
              </a:buClr>
              <a:buFont typeface="Symbol" panose="05050102010706020507" pitchFamily="18" charset="2"/>
              <a:buNone/>
            </a:pPr>
            <a:r>
              <a:rPr lang="en-IE"/>
              <a:t>Text</a:t>
            </a:r>
            <a:endParaRPr lang="en-US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6A8D7EF-3F42-4BFD-B43A-4C811DC3938C}"/>
              </a:ext>
            </a:extLst>
          </p:cNvPr>
          <p:cNvSpPr/>
          <p:nvPr userDrawn="1"/>
        </p:nvSpPr>
        <p:spPr>
          <a:xfrm>
            <a:off x="653633" y="5543126"/>
            <a:ext cx="2387903" cy="394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7" name="Text Placeholder 4">
            <a:extLst>
              <a:ext uri="{FF2B5EF4-FFF2-40B4-BE49-F238E27FC236}">
                <a16:creationId xmlns:a16="http://schemas.microsoft.com/office/drawing/2014/main" id="{81A8E5FB-B395-41EF-B953-D7A9B072855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47727" y="5543002"/>
            <a:ext cx="2387904" cy="394562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US" sz="1800" b="1" kern="1200" dirty="0">
                <a:solidFill>
                  <a:srgbClr val="E1F4FC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pPr lvl="0"/>
            <a:r>
              <a:rPr lang="en-IE"/>
              <a:t>Text</a:t>
            </a:r>
            <a:endParaRPr lang="en-US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3C11D080-0E07-42B9-8F02-9CCC397D190B}"/>
              </a:ext>
            </a:extLst>
          </p:cNvPr>
          <p:cNvSpPr/>
          <p:nvPr userDrawn="1"/>
        </p:nvSpPr>
        <p:spPr>
          <a:xfrm>
            <a:off x="8941404" y="5543250"/>
            <a:ext cx="2347305" cy="394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3" name="Text Placeholder 4">
            <a:extLst>
              <a:ext uri="{FF2B5EF4-FFF2-40B4-BE49-F238E27FC236}">
                <a16:creationId xmlns:a16="http://schemas.microsoft.com/office/drawing/2014/main" id="{1A4BB08C-D7F4-4C3C-8271-0B822977F3E5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935497" y="5543126"/>
            <a:ext cx="2347307" cy="394562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US" sz="1800" b="1" kern="1200" dirty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IE"/>
              <a:t>Text</a:t>
            </a:r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015FC537-7774-486A-95D0-565538455DE3}"/>
              </a:ext>
            </a:extLst>
          </p:cNvPr>
          <p:cNvSpPr/>
          <p:nvPr userDrawn="1"/>
        </p:nvSpPr>
        <p:spPr>
          <a:xfrm>
            <a:off x="3485281" y="5544572"/>
            <a:ext cx="2347305" cy="394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7" name="Text Placeholder 4">
            <a:extLst>
              <a:ext uri="{FF2B5EF4-FFF2-40B4-BE49-F238E27FC236}">
                <a16:creationId xmlns:a16="http://schemas.microsoft.com/office/drawing/2014/main" id="{4C73CDC7-DDB1-4C1C-BE04-D46EC46D557B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479373" y="5544448"/>
            <a:ext cx="2347307" cy="394562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US" sz="1800" b="1" kern="1200" dirty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IE"/>
              <a:t>Text</a:t>
            </a:r>
            <a:endParaRPr lang="en-US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9B50E82-68A3-40A0-9C2B-BE4057D73754}"/>
              </a:ext>
            </a:extLst>
          </p:cNvPr>
          <p:cNvSpPr/>
          <p:nvPr userDrawn="1"/>
        </p:nvSpPr>
        <p:spPr>
          <a:xfrm>
            <a:off x="6216294" y="5544696"/>
            <a:ext cx="2347305" cy="394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9" name="Text Placeholder 4">
            <a:extLst>
              <a:ext uri="{FF2B5EF4-FFF2-40B4-BE49-F238E27FC236}">
                <a16:creationId xmlns:a16="http://schemas.microsoft.com/office/drawing/2014/main" id="{85172DA7-8AC4-4A03-A498-25A0E307AC4F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210388" y="5544572"/>
            <a:ext cx="2347307" cy="394562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US" sz="1800" b="1" kern="1200" dirty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IE"/>
              <a:t>Text</a:t>
            </a:r>
            <a:endParaRPr lang="en-US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3773712A-C6D5-0E48-B586-1BAC72ABB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pic>
        <p:nvPicPr>
          <p:cNvPr id="35" name="Picture 2">
            <a:extLst>
              <a:ext uri="{FF2B5EF4-FFF2-40B4-BE49-F238E27FC236}">
                <a16:creationId xmlns:a16="http://schemas.microsoft.com/office/drawing/2014/main" id="{6B2851B1-BF28-4306-8563-9E9B2973A46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rcRect/>
          <a:stretch/>
        </p:blipFill>
        <p:spPr bwMode="auto">
          <a:xfrm>
            <a:off x="10820400" y="339661"/>
            <a:ext cx="1200056" cy="650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6" name="Straight Connector 7">
            <a:extLst>
              <a:ext uri="{FF2B5EF4-FFF2-40B4-BE49-F238E27FC236}">
                <a16:creationId xmlns:a16="http://schemas.microsoft.com/office/drawing/2014/main" id="{E7479188-1AB0-44E5-AB8F-D657004D1F88}"/>
              </a:ext>
            </a:extLst>
          </p:cNvPr>
          <p:cNvCxnSpPr>
            <a:cxnSpLocks/>
          </p:cNvCxnSpPr>
          <p:nvPr userDrawn="1"/>
        </p:nvCxnSpPr>
        <p:spPr>
          <a:xfrm>
            <a:off x="4724401" y="1060694"/>
            <a:ext cx="1949705" cy="1"/>
          </a:xfrm>
          <a:prstGeom prst="line">
            <a:avLst/>
          </a:prstGeom>
          <a:ln w="57150">
            <a:solidFill>
              <a:srgbClr val="76B8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Slide Number Placeholder 4">
            <a:extLst>
              <a:ext uri="{FF2B5EF4-FFF2-40B4-BE49-F238E27FC236}">
                <a16:creationId xmlns:a16="http://schemas.microsoft.com/office/drawing/2014/main" id="{5A7DE27F-915C-43B0-A0D1-1F24A55ADD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2154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3">
            <a:extLst>
              <a:ext uri="{FF2B5EF4-FFF2-40B4-BE49-F238E27FC236}">
                <a16:creationId xmlns:a16="http://schemas.microsoft.com/office/drawing/2014/main" id="{34A09C5A-F1A0-48A1-AE21-E3D014AEDD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653" t="32829" b="36166"/>
          <a:stretch/>
        </p:blipFill>
        <p:spPr>
          <a:xfrm>
            <a:off x="2" y="1447800"/>
            <a:ext cx="12191999" cy="25908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B8ACB5-71F5-8B47-8193-8684C994D55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31503" y="5860637"/>
            <a:ext cx="7365781" cy="5393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600" b="0" i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Name, Position </a:t>
            </a:r>
            <a:br>
              <a:rPr lang="en-US"/>
            </a:br>
            <a:r>
              <a:rPr lang="en-US"/>
              <a:t>Name, Position</a:t>
            </a:r>
          </a:p>
          <a:p>
            <a:pPr lvl="0"/>
            <a:endParaRPr lang="en-US"/>
          </a:p>
        </p:txBody>
      </p:sp>
      <p:sp>
        <p:nvSpPr>
          <p:cNvPr id="11" name="Text Placeholder 14">
            <a:extLst>
              <a:ext uri="{FF2B5EF4-FFF2-40B4-BE49-F238E27FC236}">
                <a16:creationId xmlns:a16="http://schemas.microsoft.com/office/drawing/2014/main" id="{43C784FB-BB1C-4DA6-A74D-C408CBF2E9F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31503" y="5243126"/>
            <a:ext cx="11687229" cy="43309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b="1" i="0">
                <a:solidFill>
                  <a:srgbClr val="76B828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Event title and date</a:t>
            </a:r>
          </a:p>
        </p:txBody>
      </p:sp>
      <p:sp>
        <p:nvSpPr>
          <p:cNvPr id="22" name="Text Placeholder 14">
            <a:extLst>
              <a:ext uri="{FF2B5EF4-FFF2-40B4-BE49-F238E27FC236}">
                <a16:creationId xmlns:a16="http://schemas.microsoft.com/office/drawing/2014/main" id="{FA88000D-944E-41DF-AA2D-6D0C1F017F8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1502" y="4212963"/>
            <a:ext cx="11687229" cy="8352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3200" b="1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Title of the presentation</a:t>
            </a:r>
            <a:br>
              <a:rPr lang="en-US"/>
            </a:br>
            <a:endParaRPr lang="en-US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83FC3372-2C52-034A-99E6-FB0BA43394D1}"/>
              </a:ext>
            </a:extLst>
          </p:cNvPr>
          <p:cNvSpPr txBox="1">
            <a:spLocks/>
          </p:cNvSpPr>
          <p:nvPr userDrawn="1"/>
        </p:nvSpPr>
        <p:spPr>
          <a:xfrm>
            <a:off x="10370917" y="3826447"/>
            <a:ext cx="1821083" cy="212155"/>
          </a:xfrm>
          <a:prstGeom prst="rect">
            <a:avLst/>
          </a:prstGeom>
          <a:noFill/>
        </p:spPr>
        <p:txBody>
          <a:bodyPr>
            <a:normAutofit fontScale="92500"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3"/>
              </a:buClr>
              <a:buFont typeface="Lato" panose="020F0502020204030203" pitchFamily="34" charset="0"/>
              <a:buNone/>
              <a:defRPr sz="1000" b="0" i="0" kern="1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92D050"/>
              </a:buClr>
              <a:buSzPct val="100000"/>
              <a:buFont typeface="Arial Unicode MS" panose="020B0604020202020204" pitchFamily="34" charset="-128"/>
              <a:buChar char="▷"/>
              <a:defRPr sz="2000" b="0" i="0" kern="1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92D050"/>
              </a:buClr>
              <a:buFont typeface="Wingdings" pitchFamily="2" charset="2"/>
              <a:buChar char="§"/>
              <a:defRPr sz="1800" b="0" i="0" kern="1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92D050"/>
              </a:buClr>
              <a:buFont typeface="Courier New" panose="02070309020205020404" pitchFamily="49" charset="0"/>
              <a:buChar char="o"/>
              <a:defRPr sz="1600" b="0" i="0" kern="1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92D050"/>
              </a:buClr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>
                <a:solidFill>
                  <a:schemeClr val="bg1"/>
                </a:solidFill>
              </a:rPr>
              <a:t>Picture courtesy of Gas Connect Austria</a:t>
            </a:r>
          </a:p>
          <a:p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12" name="Espace réservé du texte 3">
            <a:extLst>
              <a:ext uri="{FF2B5EF4-FFF2-40B4-BE49-F238E27FC236}">
                <a16:creationId xmlns:a16="http://schemas.microsoft.com/office/drawing/2014/main" id="{E8682A37-5D5D-42EE-B47E-44DA5A048EF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439574" y="651130"/>
            <a:ext cx="3561927" cy="29210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r" defTabSz="914377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Police système"/>
              <a:buNone/>
              <a:tabLst/>
              <a:defRPr sz="1200" b="0">
                <a:solidFill>
                  <a:srgbClr val="A6A6A6"/>
                </a:solidFill>
              </a:defRPr>
            </a:lvl1pPr>
          </a:lstStyle>
          <a:p>
            <a:pPr lvl="0"/>
            <a:r>
              <a:rPr lang="fr-FR"/>
              <a:t>Version #</a:t>
            </a:r>
          </a:p>
        </p:txBody>
      </p:sp>
      <p:sp>
        <p:nvSpPr>
          <p:cNvPr id="13" name="Espace réservé du texte 3">
            <a:extLst>
              <a:ext uri="{FF2B5EF4-FFF2-40B4-BE49-F238E27FC236}">
                <a16:creationId xmlns:a16="http://schemas.microsoft.com/office/drawing/2014/main" id="{20736915-2A05-46C4-8577-D4333875E42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439575" y="337820"/>
            <a:ext cx="3561927" cy="30480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r" defTabSz="914377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Police système"/>
              <a:buNone/>
              <a:tabLst/>
              <a:defRPr sz="1200" b="0">
                <a:solidFill>
                  <a:srgbClr val="A6A6A6"/>
                </a:solidFill>
              </a:defRPr>
            </a:lvl1pPr>
          </a:lstStyle>
          <a:p>
            <a:pPr lvl="0"/>
            <a:r>
              <a:rPr lang="fr-FR" err="1"/>
              <a:t>Latest</a:t>
            </a:r>
            <a:r>
              <a:rPr lang="fr-FR"/>
              <a:t> </a:t>
            </a:r>
            <a:r>
              <a:rPr lang="fr-FR" err="1"/>
              <a:t>Revision</a:t>
            </a:r>
            <a:r>
              <a:rPr lang="fr-FR"/>
              <a:t> Date DD/MM/YYYY</a:t>
            </a:r>
          </a:p>
        </p:txBody>
      </p:sp>
      <p:sp>
        <p:nvSpPr>
          <p:cNvPr id="14" name="Espace réservé du texte 3">
            <a:extLst>
              <a:ext uri="{FF2B5EF4-FFF2-40B4-BE49-F238E27FC236}">
                <a16:creationId xmlns:a16="http://schemas.microsoft.com/office/drawing/2014/main" id="{42FC2440-A17E-4BDD-B11E-980A67516A2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782679" y="6370660"/>
            <a:ext cx="3136053" cy="36000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Police système"/>
              <a:buNone/>
              <a:tabLst/>
              <a:defRPr sz="1400" b="0">
                <a:solidFill>
                  <a:schemeClr val="tx1"/>
                </a:solidFill>
                <a:latin typeface="Lato" panose="020F0502020204030203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fr-FR"/>
              <a:t>Location</a:t>
            </a:r>
          </a:p>
        </p:txBody>
      </p:sp>
    </p:spTree>
    <p:extLst>
      <p:ext uri="{BB962C8B-B14F-4D97-AF65-F5344CB8AC3E}">
        <p14:creationId xmlns:p14="http://schemas.microsoft.com/office/powerpoint/2010/main" val="36933092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ight side image with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0F6AC7D-BDAB-A142-ADBA-5B94DD67F2B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821713" y="-7542"/>
            <a:ext cx="5370287" cy="4172346"/>
          </a:xfrm>
          <a:solidFill>
            <a:schemeClr val="bg1">
              <a:lumMod val="75000"/>
            </a:schemeClr>
          </a:solidFill>
        </p:spPr>
        <p:txBody>
          <a:bodyPr>
            <a:noAutofit/>
          </a:bodyPr>
          <a:lstStyle/>
          <a:p>
            <a:endParaRPr lang="en-US"/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E56943BB-1CC6-4EDD-AB27-2A4476773A9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28624" y="2037576"/>
            <a:ext cx="6041999" cy="4180740"/>
          </a:xfrm>
        </p:spPr>
        <p:txBody>
          <a:bodyPr/>
          <a:lstStyle>
            <a:lvl1pPr marL="457189" indent="-457189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1pPr>
            <a:lvl2pPr marL="685783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2pPr>
            <a:lvl3pPr marL="1142971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3pPr>
            <a:lvl4pPr marL="1600160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4pPr>
            <a:lvl5pPr marL="2057349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B39EF40-280B-B748-8A3B-B33A5B444C83}"/>
              </a:ext>
            </a:extLst>
          </p:cNvPr>
          <p:cNvSpPr/>
          <p:nvPr userDrawn="1"/>
        </p:nvSpPr>
        <p:spPr>
          <a:xfrm>
            <a:off x="6821713" y="4164804"/>
            <a:ext cx="5370287" cy="2693196"/>
          </a:xfrm>
          <a:prstGeom prst="rect">
            <a:avLst/>
          </a:prstGeom>
          <a:solidFill>
            <a:srgbClr val="1D45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8640" tIns="274320" rIns="457200" rtlCol="0" anchor="ctr"/>
          <a:lstStyle/>
          <a:p>
            <a:endParaRPr lang="en-US" sz="1800" b="1">
              <a:solidFill>
                <a:srgbClr val="E1F4FC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endParaRPr lang="en-US" sz="1800" b="1">
              <a:solidFill>
                <a:srgbClr val="E1F4FC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algn="ctr"/>
            <a:r>
              <a:rPr lang="en-US" sz="1800">
                <a:solidFill>
                  <a:srgbClr val="E1F4FC"/>
                </a:solidFill>
                <a:latin typeface="Lato" panose="020F0502020204030203" pitchFamily="34" charset="0"/>
              </a:rPr>
              <a:t> </a:t>
            </a:r>
          </a:p>
          <a:p>
            <a:endParaRPr lang="en-US" sz="1800" b="1">
              <a:solidFill>
                <a:srgbClr val="E1F4FC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endParaRPr lang="en-US" sz="1800" b="1">
              <a:solidFill>
                <a:srgbClr val="E1F4FC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2999C5-4BB0-284B-95ED-6BCA296D0D3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81017" y="4707222"/>
            <a:ext cx="4559894" cy="1511094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just">
              <a:lnSpc>
                <a:spcPct val="100000"/>
              </a:lnSpc>
              <a:buNone/>
              <a:defRPr sz="1800" b="0" i="1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mattis</a:t>
            </a:r>
            <a:r>
              <a:rPr lang="en-US"/>
              <a:t> </a:t>
            </a:r>
            <a:r>
              <a:rPr lang="en-US" err="1"/>
              <a:t>mattis</a:t>
            </a:r>
            <a:r>
              <a:rPr lang="en-US"/>
              <a:t> </a:t>
            </a:r>
            <a:r>
              <a:rPr lang="en-US" err="1"/>
              <a:t>tortor</a:t>
            </a:r>
            <a:r>
              <a:rPr lang="en-US"/>
              <a:t> </a:t>
            </a:r>
            <a:r>
              <a:rPr lang="en-US" err="1"/>
              <a:t>arcu</a:t>
            </a:r>
            <a:r>
              <a:rPr lang="en-US"/>
              <a:t> </a:t>
            </a:r>
            <a:r>
              <a:rPr lang="en-US" err="1"/>
              <a:t>nonummy</a:t>
            </a:r>
            <a:r>
              <a:rPr lang="en-US"/>
              <a:t> vestibulum, ligula </a:t>
            </a:r>
            <a:r>
              <a:rPr lang="en-US" err="1"/>
              <a:t>sapien</a:t>
            </a:r>
            <a:r>
              <a:rPr lang="en-US"/>
              <a:t> </a:t>
            </a:r>
            <a:r>
              <a:rPr lang="en-US" err="1"/>
              <a:t>sollicitudin</a:t>
            </a:r>
            <a:r>
              <a:rPr lang="en-US"/>
              <a:t> </a:t>
            </a:r>
            <a:r>
              <a:rPr lang="en-US" err="1"/>
              <a:t>eros</a:t>
            </a:r>
            <a:r>
              <a:rPr lang="en-US"/>
              <a:t> </a:t>
            </a:r>
            <a:r>
              <a:rPr lang="en-US" err="1"/>
              <a:t>curabitur</a:t>
            </a:r>
            <a:r>
              <a:rPr lang="en-US"/>
              <a:t>,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lectus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cras</a:t>
            </a:r>
            <a:r>
              <a:rPr lang="en-US"/>
              <a:t>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eget</a:t>
            </a:r>
            <a:r>
              <a:rPr lang="en-US"/>
              <a:t> </a:t>
            </a:r>
            <a:r>
              <a:rPr lang="en-US" err="1"/>
              <a:t>quam</a:t>
            </a:r>
            <a:r>
              <a:rPr lang="en-US"/>
              <a:t>, </a:t>
            </a:r>
            <a:r>
              <a:rPr lang="en-US" err="1"/>
              <a:t>urna</a:t>
            </a:r>
            <a:r>
              <a:rPr lang="en-US"/>
              <a:t> </a:t>
            </a:r>
            <a:r>
              <a:rPr lang="en-US" err="1"/>
              <a:t>wisi</a:t>
            </a:r>
            <a:r>
              <a:rPr lang="en-US"/>
              <a:t>, </a:t>
            </a:r>
            <a:r>
              <a:rPr lang="en-US" err="1"/>
              <a:t>donec</a:t>
            </a:r>
            <a:r>
              <a:rPr lang="en-US"/>
              <a:t> dolor </a:t>
            </a:r>
            <a:r>
              <a:rPr lang="en-US" err="1"/>
              <a:t>interdum</a:t>
            </a:r>
            <a:r>
              <a:rPr lang="en-US"/>
              <a:t>. </a:t>
            </a:r>
          </a:p>
        </p:txBody>
      </p:sp>
      <p:sp>
        <p:nvSpPr>
          <p:cNvPr id="9" name="Espace réservé du titre 9">
            <a:extLst>
              <a:ext uri="{FF2B5EF4-FFF2-40B4-BE49-F238E27FC236}">
                <a16:creationId xmlns:a16="http://schemas.microsoft.com/office/drawing/2014/main" id="{06FC3DB6-1E99-4623-A4AF-68DF7F634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5" y="381001"/>
            <a:ext cx="6048375" cy="5708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</a:p>
        </p:txBody>
      </p:sp>
      <p:cxnSp>
        <p:nvCxnSpPr>
          <p:cNvPr id="13" name="Straight Connector 7">
            <a:extLst>
              <a:ext uri="{FF2B5EF4-FFF2-40B4-BE49-F238E27FC236}">
                <a16:creationId xmlns:a16="http://schemas.microsoft.com/office/drawing/2014/main" id="{04DC1336-8542-435D-BAD7-8B0798916344}"/>
              </a:ext>
            </a:extLst>
          </p:cNvPr>
          <p:cNvCxnSpPr>
            <a:cxnSpLocks/>
          </p:cNvCxnSpPr>
          <p:nvPr userDrawn="1"/>
        </p:nvCxnSpPr>
        <p:spPr>
          <a:xfrm>
            <a:off x="2438400" y="1060694"/>
            <a:ext cx="1949705" cy="1"/>
          </a:xfrm>
          <a:prstGeom prst="line">
            <a:avLst/>
          </a:prstGeom>
          <a:ln w="57150">
            <a:solidFill>
              <a:srgbClr val="76B8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lide Number Placeholder 4">
            <a:extLst>
              <a:ext uri="{FF2B5EF4-FFF2-40B4-BE49-F238E27FC236}">
                <a16:creationId xmlns:a16="http://schemas.microsoft.com/office/drawing/2014/main" id="{DBA3C3C2-0B6C-4C2A-9277-6B2CE57A6C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04F8A-4261-C64A-8103-2CDECA8B7FD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98330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ight side image no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613F6E-A2F1-E94F-9545-C0B00FFF7B9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821488" y="0"/>
            <a:ext cx="5370512" cy="6858000"/>
          </a:xfrm>
          <a:solidFill>
            <a:schemeClr val="bg1">
              <a:lumMod val="85000"/>
            </a:schemeClr>
          </a:solidFill>
        </p:spPr>
        <p:txBody>
          <a:bodyPr>
            <a:noAutofit/>
          </a:bodyPr>
          <a:lstStyle/>
          <a:p>
            <a:endParaRPr lang="en-US"/>
          </a:p>
        </p:txBody>
      </p:sp>
      <p:sp>
        <p:nvSpPr>
          <p:cNvPr id="6" name="Espace réservé du titre 9">
            <a:extLst>
              <a:ext uri="{FF2B5EF4-FFF2-40B4-BE49-F238E27FC236}">
                <a16:creationId xmlns:a16="http://schemas.microsoft.com/office/drawing/2014/main" id="{7EB9D8F5-DB1C-4A96-AC53-573FE3677B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5" y="381001"/>
            <a:ext cx="6048375" cy="5708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</a:p>
        </p:txBody>
      </p:sp>
      <p:cxnSp>
        <p:nvCxnSpPr>
          <p:cNvPr id="7" name="Straight Connector 7">
            <a:extLst>
              <a:ext uri="{FF2B5EF4-FFF2-40B4-BE49-F238E27FC236}">
                <a16:creationId xmlns:a16="http://schemas.microsoft.com/office/drawing/2014/main" id="{2BC5E872-1F3B-4987-A513-AA0C7A91F179}"/>
              </a:ext>
            </a:extLst>
          </p:cNvPr>
          <p:cNvCxnSpPr>
            <a:cxnSpLocks/>
          </p:cNvCxnSpPr>
          <p:nvPr userDrawn="1"/>
        </p:nvCxnSpPr>
        <p:spPr>
          <a:xfrm>
            <a:off x="2438400" y="1060694"/>
            <a:ext cx="1949705" cy="1"/>
          </a:xfrm>
          <a:prstGeom prst="line">
            <a:avLst/>
          </a:prstGeom>
          <a:ln w="57150">
            <a:solidFill>
              <a:srgbClr val="76B8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DCD766CE-A12E-47CD-BA18-07117FCD4C6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28624" y="2037576"/>
            <a:ext cx="6041999" cy="4180740"/>
          </a:xfrm>
        </p:spPr>
        <p:txBody>
          <a:bodyPr/>
          <a:lstStyle>
            <a:lvl1pPr marL="457189" indent="-457189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1pPr>
            <a:lvl2pPr marL="685783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2pPr>
            <a:lvl3pPr marL="1142971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3pPr>
            <a:lvl4pPr marL="1600160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4pPr>
            <a:lvl5pPr marL="2057349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646C3820-C7E2-436A-A7E0-02F84C43D6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04F8A-4261-C64A-8103-2CDECA8B7FD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65777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ft side image no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E1A8B926-DF0E-4E4D-BB2F-CB6C8ECF614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686426" y="2038945"/>
            <a:ext cx="4889449" cy="3752850"/>
          </a:xfrm>
        </p:spPr>
        <p:txBody>
          <a:bodyPr/>
          <a:lstStyle>
            <a:lvl1pPr marL="457189" indent="-457189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1pPr>
            <a:lvl2pPr marL="685783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2pPr>
            <a:lvl3pPr marL="1142971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3pPr>
            <a:lvl4pPr marL="1600160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4pPr>
            <a:lvl5pPr marL="2057349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0E17DDE-E827-C747-BD79-7516AC23F1B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5392739" cy="6858000"/>
          </a:xfrm>
          <a:solidFill>
            <a:schemeClr val="bg1">
              <a:lumMod val="85000"/>
            </a:schemeClr>
          </a:solidFill>
        </p:spPr>
        <p:txBody>
          <a:bodyPr>
            <a:noAutofit/>
          </a:bodyPr>
          <a:lstStyle/>
          <a:p>
            <a:endParaRPr lang="en-US"/>
          </a:p>
        </p:txBody>
      </p:sp>
      <p:sp>
        <p:nvSpPr>
          <p:cNvPr id="10" name="Espace réservé du titre 9">
            <a:extLst>
              <a:ext uri="{FF2B5EF4-FFF2-40B4-BE49-F238E27FC236}">
                <a16:creationId xmlns:a16="http://schemas.microsoft.com/office/drawing/2014/main" id="{D1D976BA-1834-485A-81A3-AB6782BC5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6426" y="381001"/>
            <a:ext cx="4889450" cy="5708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79B4238D-4285-4B51-9E6F-96EC08D669E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rcRect/>
          <a:stretch/>
        </p:blipFill>
        <p:spPr bwMode="auto">
          <a:xfrm>
            <a:off x="10820400" y="339661"/>
            <a:ext cx="1200056" cy="650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Connector 7">
            <a:extLst>
              <a:ext uri="{FF2B5EF4-FFF2-40B4-BE49-F238E27FC236}">
                <a16:creationId xmlns:a16="http://schemas.microsoft.com/office/drawing/2014/main" id="{80A0E9E3-2F1A-46B3-BC3A-BED9E04D1167}"/>
              </a:ext>
            </a:extLst>
          </p:cNvPr>
          <p:cNvCxnSpPr>
            <a:cxnSpLocks/>
          </p:cNvCxnSpPr>
          <p:nvPr userDrawn="1"/>
        </p:nvCxnSpPr>
        <p:spPr>
          <a:xfrm>
            <a:off x="7041895" y="1060694"/>
            <a:ext cx="1949705" cy="1"/>
          </a:xfrm>
          <a:prstGeom prst="line">
            <a:avLst/>
          </a:prstGeom>
          <a:ln w="57150">
            <a:solidFill>
              <a:srgbClr val="76B8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17D82B3E-141E-441E-8B73-A5DC0AF105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87179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ft side image with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35EA9303-4F0C-4982-8D94-CB8532ED421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686426" y="2038944"/>
            <a:ext cx="4889449" cy="4179371"/>
          </a:xfrm>
        </p:spPr>
        <p:txBody>
          <a:bodyPr/>
          <a:lstStyle>
            <a:lvl1pPr marL="457189" indent="-457189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1pPr>
            <a:lvl2pPr marL="685783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2pPr>
            <a:lvl3pPr marL="1142971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3pPr>
            <a:lvl4pPr marL="1600160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4pPr>
            <a:lvl5pPr marL="2057349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0E17DDE-E827-C747-BD79-7516AC23F1B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" y="0"/>
            <a:ext cx="5370287" cy="4169984"/>
          </a:xfrm>
          <a:solidFill>
            <a:schemeClr val="bg1">
              <a:lumMod val="85000"/>
            </a:schemeClr>
          </a:solidFill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/>
              <a:t>Insert picture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19B6446-3AAA-4575-B621-69A60B86AA0E}"/>
              </a:ext>
            </a:extLst>
          </p:cNvPr>
          <p:cNvSpPr/>
          <p:nvPr userDrawn="1"/>
        </p:nvSpPr>
        <p:spPr>
          <a:xfrm>
            <a:off x="1" y="4169986"/>
            <a:ext cx="5370287" cy="2693195"/>
          </a:xfrm>
          <a:prstGeom prst="rect">
            <a:avLst/>
          </a:prstGeom>
          <a:solidFill>
            <a:srgbClr val="1D45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8640" tIns="274320" rIns="457200" rtlCol="0" anchor="ctr"/>
          <a:lstStyle/>
          <a:p>
            <a:endParaRPr lang="en-US" sz="1800" b="1">
              <a:solidFill>
                <a:srgbClr val="E1F4FC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endParaRPr lang="en-US" sz="1800" b="1">
              <a:solidFill>
                <a:srgbClr val="E1F4FC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algn="ctr"/>
            <a:r>
              <a:rPr lang="en-US" sz="1800">
                <a:solidFill>
                  <a:srgbClr val="E1F4FC"/>
                </a:solidFill>
                <a:latin typeface="Lato" panose="020F0502020204030203" pitchFamily="34" charset="0"/>
              </a:rPr>
              <a:t> </a:t>
            </a:r>
          </a:p>
          <a:p>
            <a:endParaRPr lang="en-US" sz="1800" b="1">
              <a:solidFill>
                <a:srgbClr val="E1F4FC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endParaRPr lang="en-US" sz="1800" b="1">
              <a:solidFill>
                <a:srgbClr val="E1F4FC"/>
              </a:solidFill>
            </a:endParaRP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B1A72A6-9FAF-46CB-AF40-E517B1CA267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7625" y="4707222"/>
            <a:ext cx="4275035" cy="1511094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just">
              <a:lnSpc>
                <a:spcPct val="100000"/>
              </a:lnSpc>
              <a:buNone/>
              <a:defRPr sz="1800" b="0" i="1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mattis</a:t>
            </a:r>
            <a:r>
              <a:rPr lang="en-US"/>
              <a:t> </a:t>
            </a:r>
            <a:r>
              <a:rPr lang="en-US" err="1"/>
              <a:t>mattis</a:t>
            </a:r>
            <a:r>
              <a:rPr lang="en-US"/>
              <a:t> </a:t>
            </a:r>
            <a:r>
              <a:rPr lang="en-US" err="1"/>
              <a:t>tortor</a:t>
            </a:r>
            <a:r>
              <a:rPr lang="en-US"/>
              <a:t> </a:t>
            </a:r>
            <a:r>
              <a:rPr lang="en-US" err="1"/>
              <a:t>arcu</a:t>
            </a:r>
            <a:r>
              <a:rPr lang="en-US"/>
              <a:t> </a:t>
            </a:r>
            <a:r>
              <a:rPr lang="en-US" err="1"/>
              <a:t>nonummy</a:t>
            </a:r>
            <a:r>
              <a:rPr lang="en-US"/>
              <a:t> vestibulum, ligula </a:t>
            </a:r>
            <a:r>
              <a:rPr lang="en-US" err="1"/>
              <a:t>sapien</a:t>
            </a:r>
            <a:r>
              <a:rPr lang="en-US"/>
              <a:t> </a:t>
            </a:r>
            <a:r>
              <a:rPr lang="en-US" err="1"/>
              <a:t>sollicitudin</a:t>
            </a:r>
            <a:r>
              <a:rPr lang="en-US"/>
              <a:t> </a:t>
            </a:r>
            <a:r>
              <a:rPr lang="en-US" err="1"/>
              <a:t>eros</a:t>
            </a:r>
            <a:r>
              <a:rPr lang="en-US"/>
              <a:t> </a:t>
            </a:r>
            <a:r>
              <a:rPr lang="en-US" err="1"/>
              <a:t>curabitur</a:t>
            </a:r>
            <a:r>
              <a:rPr lang="en-US"/>
              <a:t>,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lectus</a:t>
            </a:r>
            <a:r>
              <a:rPr lang="en-US"/>
              <a:t> </a:t>
            </a:r>
            <a:r>
              <a:rPr lang="en-US" err="1"/>
              <a:t>suscipit</a:t>
            </a:r>
            <a:r>
              <a:rPr lang="en-US"/>
              <a:t> </a:t>
            </a:r>
            <a:r>
              <a:rPr lang="en-US" err="1"/>
              <a:t>cras</a:t>
            </a:r>
            <a:r>
              <a:rPr lang="en-US"/>
              <a:t> </a:t>
            </a:r>
            <a:r>
              <a:rPr lang="en-US" err="1"/>
              <a:t>aliquam</a:t>
            </a:r>
            <a:r>
              <a:rPr lang="en-US"/>
              <a:t> </a:t>
            </a:r>
            <a:r>
              <a:rPr lang="en-US" err="1"/>
              <a:t>eget</a:t>
            </a:r>
            <a:r>
              <a:rPr lang="en-US"/>
              <a:t> </a:t>
            </a:r>
            <a:r>
              <a:rPr lang="en-US" err="1"/>
              <a:t>quam</a:t>
            </a:r>
            <a:r>
              <a:rPr lang="en-US"/>
              <a:t>, </a:t>
            </a:r>
            <a:r>
              <a:rPr lang="en-US" err="1"/>
              <a:t>urna</a:t>
            </a:r>
            <a:r>
              <a:rPr lang="en-US"/>
              <a:t> </a:t>
            </a:r>
            <a:r>
              <a:rPr lang="en-US" err="1"/>
              <a:t>wisi</a:t>
            </a:r>
            <a:r>
              <a:rPr lang="en-US"/>
              <a:t>, </a:t>
            </a:r>
            <a:r>
              <a:rPr lang="en-US" err="1"/>
              <a:t>donec</a:t>
            </a:r>
            <a:r>
              <a:rPr lang="en-US"/>
              <a:t> dolor </a:t>
            </a:r>
            <a:r>
              <a:rPr lang="en-US" err="1"/>
              <a:t>interdum</a:t>
            </a:r>
            <a:r>
              <a:rPr lang="en-US"/>
              <a:t>. </a:t>
            </a:r>
          </a:p>
        </p:txBody>
      </p:sp>
      <p:sp>
        <p:nvSpPr>
          <p:cNvPr id="13" name="Espace réservé du titre 9">
            <a:extLst>
              <a:ext uri="{FF2B5EF4-FFF2-40B4-BE49-F238E27FC236}">
                <a16:creationId xmlns:a16="http://schemas.microsoft.com/office/drawing/2014/main" id="{FA20F3E5-38DF-4518-A93E-D6557AA582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6426" y="381001"/>
            <a:ext cx="4889450" cy="5708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9AA2358C-BA93-4133-8154-C02C3F44DA1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rcRect/>
          <a:stretch/>
        </p:blipFill>
        <p:spPr bwMode="auto">
          <a:xfrm>
            <a:off x="10820400" y="339661"/>
            <a:ext cx="1200056" cy="650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Straight Connector 7">
            <a:extLst>
              <a:ext uri="{FF2B5EF4-FFF2-40B4-BE49-F238E27FC236}">
                <a16:creationId xmlns:a16="http://schemas.microsoft.com/office/drawing/2014/main" id="{067EE94E-A960-4D96-961B-B3440BA3E149}"/>
              </a:ext>
            </a:extLst>
          </p:cNvPr>
          <p:cNvCxnSpPr>
            <a:cxnSpLocks/>
          </p:cNvCxnSpPr>
          <p:nvPr userDrawn="1"/>
        </p:nvCxnSpPr>
        <p:spPr>
          <a:xfrm>
            <a:off x="7041895" y="1060694"/>
            <a:ext cx="1949705" cy="1"/>
          </a:xfrm>
          <a:prstGeom prst="line">
            <a:avLst/>
          </a:prstGeom>
          <a:ln w="57150">
            <a:solidFill>
              <a:srgbClr val="76B8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D96D6620-453B-4D87-9EA7-91156D650B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37763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oute chart with bar &amp; fla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6F0F0123-9554-514B-955D-4C28D2D2C755}"/>
              </a:ext>
            </a:extLst>
          </p:cNvPr>
          <p:cNvGrpSpPr/>
          <p:nvPr userDrawn="1"/>
        </p:nvGrpSpPr>
        <p:grpSpPr>
          <a:xfrm>
            <a:off x="1456634" y="2016808"/>
            <a:ext cx="9278735" cy="3536914"/>
            <a:chOff x="607384" y="1572659"/>
            <a:chExt cx="10757780" cy="4100704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E953062-48B9-F448-B222-757F29B48B29}"/>
                </a:ext>
              </a:extLst>
            </p:cNvPr>
            <p:cNvSpPr/>
            <p:nvPr userDrawn="1"/>
          </p:nvSpPr>
          <p:spPr>
            <a:xfrm>
              <a:off x="607384" y="1572659"/>
              <a:ext cx="910857" cy="91109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82803" tIns="91400" rIns="182803" bIns="91400" rtlCol="0" anchor="ctr"/>
            <a:lstStyle/>
            <a:p>
              <a:pPr algn="ctr"/>
              <a:endParaRPr lang="en-US" sz="1800">
                <a:solidFill>
                  <a:srgbClr val="1D458D"/>
                </a:solidFill>
              </a:endParaRP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A9B42D9C-9ED8-9044-A51F-F5083E39177C}"/>
                </a:ext>
              </a:extLst>
            </p:cNvPr>
            <p:cNvGrpSpPr/>
            <p:nvPr userDrawn="1"/>
          </p:nvGrpSpPr>
          <p:grpSpPr>
            <a:xfrm>
              <a:off x="1681919" y="1673247"/>
              <a:ext cx="9683245" cy="4000116"/>
              <a:chOff x="2253244" y="649881"/>
              <a:chExt cx="16442803" cy="6792465"/>
            </a:xfrm>
          </p:grpSpPr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5697B86D-262F-F54B-94CB-3051F2C741EB}"/>
                  </a:ext>
                </a:extLst>
              </p:cNvPr>
              <p:cNvSpPr/>
              <p:nvPr/>
            </p:nvSpPr>
            <p:spPr>
              <a:xfrm>
                <a:off x="11047826" y="1516618"/>
                <a:ext cx="1546697" cy="1547100"/>
              </a:xfrm>
              <a:prstGeom prst="ellipse">
                <a:avLst/>
              </a:prstGeom>
              <a:solidFill>
                <a:srgbClr val="165788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91420" tIns="45709" rIns="91420" bIns="45709" rtlCol="0" anchor="ctr"/>
              <a:lstStyle/>
              <a:p>
                <a:pPr algn="ctr"/>
                <a:endParaRPr lang="en-US" sz="1800">
                  <a:solidFill>
                    <a:srgbClr val="1D458D"/>
                  </a:solidFill>
                </a:endParaRPr>
              </a:p>
            </p:txBody>
          </p:sp>
          <p:sp>
            <p:nvSpPr>
              <p:cNvPr id="9" name="Freeform 1">
                <a:extLst>
                  <a:ext uri="{FF2B5EF4-FFF2-40B4-BE49-F238E27FC236}">
                    <a16:creationId xmlns:a16="http://schemas.microsoft.com/office/drawing/2014/main" id="{359D49CF-E15F-8E4C-85A9-1FDB22441BCF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 rot="5400000">
                <a:off x="15702846" y="409272"/>
                <a:ext cx="2752592" cy="3233810"/>
              </a:xfrm>
              <a:custGeom>
                <a:avLst/>
                <a:gdLst>
                  <a:gd name="T0" fmla="*/ 1782 w 2658"/>
                  <a:gd name="T1" fmla="*/ 0 h 2470"/>
                  <a:gd name="T2" fmla="*/ 1782 w 2658"/>
                  <a:gd name="T3" fmla="*/ 0 h 2470"/>
                  <a:gd name="T4" fmla="*/ 1782 w 2658"/>
                  <a:gd name="T5" fmla="*/ 438 h 2470"/>
                  <a:gd name="T6" fmla="*/ 1469 w 2658"/>
                  <a:gd name="T7" fmla="*/ 438 h 2470"/>
                  <a:gd name="T8" fmla="*/ 375 w 2658"/>
                  <a:gd name="T9" fmla="*/ 1219 h 2470"/>
                  <a:gd name="T10" fmla="*/ 1469 w 2658"/>
                  <a:gd name="T11" fmla="*/ 2032 h 2470"/>
                  <a:gd name="T12" fmla="*/ 2188 w 2658"/>
                  <a:gd name="T13" fmla="*/ 2032 h 2470"/>
                  <a:gd name="T14" fmla="*/ 2188 w 2658"/>
                  <a:gd name="T15" fmla="*/ 2469 h 2470"/>
                  <a:gd name="T16" fmla="*/ 2657 w 2658"/>
                  <a:gd name="T17" fmla="*/ 2469 h 2470"/>
                  <a:gd name="T18" fmla="*/ 1500 w 2658"/>
                  <a:gd name="T19" fmla="*/ 2469 h 2470"/>
                  <a:gd name="T20" fmla="*/ 0 w 2658"/>
                  <a:gd name="T21" fmla="*/ 1219 h 2470"/>
                  <a:gd name="T22" fmla="*/ 1469 w 2658"/>
                  <a:gd name="T23" fmla="*/ 0 h 2470"/>
                  <a:gd name="T24" fmla="*/ 1782 w 2658"/>
                  <a:gd name="T25" fmla="*/ 0 h 2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58" h="2470">
                    <a:moveTo>
                      <a:pt x="1782" y="0"/>
                    </a:moveTo>
                    <a:lnTo>
                      <a:pt x="1782" y="0"/>
                    </a:lnTo>
                    <a:cubicBezTo>
                      <a:pt x="1782" y="438"/>
                      <a:pt x="1782" y="438"/>
                      <a:pt x="1782" y="438"/>
                    </a:cubicBezTo>
                    <a:cubicBezTo>
                      <a:pt x="1469" y="438"/>
                      <a:pt x="1469" y="438"/>
                      <a:pt x="1469" y="438"/>
                    </a:cubicBezTo>
                    <a:cubicBezTo>
                      <a:pt x="688" y="438"/>
                      <a:pt x="375" y="781"/>
                      <a:pt x="375" y="1219"/>
                    </a:cubicBezTo>
                    <a:cubicBezTo>
                      <a:pt x="375" y="1719"/>
                      <a:pt x="719" y="2032"/>
                      <a:pt x="1469" y="2032"/>
                    </a:cubicBezTo>
                    <a:cubicBezTo>
                      <a:pt x="2188" y="2032"/>
                      <a:pt x="2188" y="2032"/>
                      <a:pt x="2188" y="2032"/>
                    </a:cubicBezTo>
                    <a:cubicBezTo>
                      <a:pt x="2188" y="2469"/>
                      <a:pt x="2188" y="2469"/>
                      <a:pt x="2188" y="2469"/>
                    </a:cubicBezTo>
                    <a:cubicBezTo>
                      <a:pt x="2657" y="2469"/>
                      <a:pt x="2657" y="2469"/>
                      <a:pt x="2657" y="2469"/>
                    </a:cubicBezTo>
                    <a:cubicBezTo>
                      <a:pt x="1500" y="2469"/>
                      <a:pt x="1500" y="2469"/>
                      <a:pt x="1500" y="2469"/>
                    </a:cubicBezTo>
                    <a:cubicBezTo>
                      <a:pt x="438" y="2469"/>
                      <a:pt x="0" y="1938"/>
                      <a:pt x="0" y="1219"/>
                    </a:cubicBezTo>
                    <a:cubicBezTo>
                      <a:pt x="0" y="532"/>
                      <a:pt x="407" y="0"/>
                      <a:pt x="1469" y="0"/>
                    </a:cubicBezTo>
                    <a:lnTo>
                      <a:pt x="1782" y="0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243785" tIns="121892" rIns="243785" bIns="121892" anchor="ctr"/>
              <a:lstStyle/>
              <a:p>
                <a:endParaRPr lang="en-US" sz="1800">
                  <a:solidFill>
                    <a:srgbClr val="1D458D"/>
                  </a:solidFill>
                </a:endParaRPr>
              </a:p>
            </p:txBody>
          </p:sp>
          <p:sp>
            <p:nvSpPr>
              <p:cNvPr id="10" name="Freeform 2">
                <a:extLst>
                  <a:ext uri="{FF2B5EF4-FFF2-40B4-BE49-F238E27FC236}">
                    <a16:creationId xmlns:a16="http://schemas.microsoft.com/office/drawing/2014/main" id="{A0A16E5D-FDAE-244F-B3E5-69171CCF6237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 rot="5400000">
                <a:off x="13314362" y="2485934"/>
                <a:ext cx="2264156" cy="3193388"/>
              </a:xfrm>
              <a:custGeom>
                <a:avLst/>
                <a:gdLst>
                  <a:gd name="T0" fmla="*/ 750 w 2187"/>
                  <a:gd name="T1" fmla="*/ 0 h 2438"/>
                  <a:gd name="T2" fmla="*/ 750 w 2187"/>
                  <a:gd name="T3" fmla="*/ 0 h 2438"/>
                  <a:gd name="T4" fmla="*/ 2186 w 2187"/>
                  <a:gd name="T5" fmla="*/ 1187 h 2438"/>
                  <a:gd name="T6" fmla="*/ 719 w 2187"/>
                  <a:gd name="T7" fmla="*/ 2437 h 2438"/>
                  <a:gd name="T8" fmla="*/ 0 w 2187"/>
                  <a:gd name="T9" fmla="*/ 2437 h 2438"/>
                  <a:gd name="T10" fmla="*/ 469 w 2187"/>
                  <a:gd name="T11" fmla="*/ 2437 h 2438"/>
                  <a:gd name="T12" fmla="*/ 469 w 2187"/>
                  <a:gd name="T13" fmla="*/ 2031 h 2438"/>
                  <a:gd name="T14" fmla="*/ 750 w 2187"/>
                  <a:gd name="T15" fmla="*/ 2031 h 2438"/>
                  <a:gd name="T16" fmla="*/ 1843 w 2187"/>
                  <a:gd name="T17" fmla="*/ 1218 h 2438"/>
                  <a:gd name="T18" fmla="*/ 750 w 2187"/>
                  <a:gd name="T19" fmla="*/ 437 h 2438"/>
                  <a:gd name="T20" fmla="*/ 469 w 2187"/>
                  <a:gd name="T21" fmla="*/ 437 h 2438"/>
                  <a:gd name="T22" fmla="*/ 0 w 2187"/>
                  <a:gd name="T23" fmla="*/ 437 h 2438"/>
                  <a:gd name="T24" fmla="*/ 0 w 2187"/>
                  <a:gd name="T25" fmla="*/ 0 h 2438"/>
                  <a:gd name="T26" fmla="*/ 750 w 2187"/>
                  <a:gd name="T27" fmla="*/ 0 h 2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187" h="2438">
                    <a:moveTo>
                      <a:pt x="750" y="0"/>
                    </a:moveTo>
                    <a:lnTo>
                      <a:pt x="750" y="0"/>
                    </a:lnTo>
                    <a:cubicBezTo>
                      <a:pt x="1780" y="0"/>
                      <a:pt x="2186" y="500"/>
                      <a:pt x="2186" y="1187"/>
                    </a:cubicBezTo>
                    <a:cubicBezTo>
                      <a:pt x="2186" y="1906"/>
                      <a:pt x="1749" y="2437"/>
                      <a:pt x="719" y="2437"/>
                    </a:cubicBezTo>
                    <a:cubicBezTo>
                      <a:pt x="0" y="2437"/>
                      <a:pt x="0" y="2437"/>
                      <a:pt x="0" y="2437"/>
                    </a:cubicBezTo>
                    <a:cubicBezTo>
                      <a:pt x="469" y="2437"/>
                      <a:pt x="469" y="2437"/>
                      <a:pt x="469" y="2437"/>
                    </a:cubicBezTo>
                    <a:cubicBezTo>
                      <a:pt x="469" y="2031"/>
                      <a:pt x="469" y="2031"/>
                      <a:pt x="469" y="2031"/>
                    </a:cubicBezTo>
                    <a:cubicBezTo>
                      <a:pt x="750" y="2031"/>
                      <a:pt x="750" y="2031"/>
                      <a:pt x="750" y="2031"/>
                    </a:cubicBezTo>
                    <a:cubicBezTo>
                      <a:pt x="1499" y="2031"/>
                      <a:pt x="1843" y="1687"/>
                      <a:pt x="1843" y="1218"/>
                    </a:cubicBezTo>
                    <a:cubicBezTo>
                      <a:pt x="1843" y="750"/>
                      <a:pt x="1499" y="437"/>
                      <a:pt x="750" y="437"/>
                    </a:cubicBezTo>
                    <a:cubicBezTo>
                      <a:pt x="469" y="437"/>
                      <a:pt x="469" y="437"/>
                      <a:pt x="469" y="437"/>
                    </a:cubicBezTo>
                    <a:cubicBezTo>
                      <a:pt x="0" y="437"/>
                      <a:pt x="0" y="437"/>
                      <a:pt x="0" y="437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750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243785" tIns="121892" rIns="243785" bIns="121892" anchor="ctr"/>
              <a:lstStyle/>
              <a:p>
                <a:endParaRPr lang="en-US" sz="1800">
                  <a:solidFill>
                    <a:srgbClr val="1D458D"/>
                  </a:solidFill>
                </a:endParaRPr>
              </a:p>
            </p:txBody>
          </p:sp>
          <p:sp>
            <p:nvSpPr>
              <p:cNvPr id="11" name="Freeform 3">
                <a:extLst>
                  <a:ext uri="{FF2B5EF4-FFF2-40B4-BE49-F238E27FC236}">
                    <a16:creationId xmlns:a16="http://schemas.microsoft.com/office/drawing/2014/main" id="{9C5DD66B-A540-BA4A-86B3-5851D11C4043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 rot="5400000">
                <a:off x="9958455" y="881402"/>
                <a:ext cx="3656426" cy="3193386"/>
              </a:xfrm>
              <a:custGeom>
                <a:avLst/>
                <a:gdLst>
                  <a:gd name="T0" fmla="*/ 2657 w 3532"/>
                  <a:gd name="T1" fmla="*/ 0 h 2437"/>
                  <a:gd name="T2" fmla="*/ 2657 w 3532"/>
                  <a:gd name="T3" fmla="*/ 0 h 2437"/>
                  <a:gd name="T4" fmla="*/ 2657 w 3532"/>
                  <a:gd name="T5" fmla="*/ 406 h 2437"/>
                  <a:gd name="T6" fmla="*/ 2188 w 3532"/>
                  <a:gd name="T7" fmla="*/ 406 h 2437"/>
                  <a:gd name="T8" fmla="*/ 1469 w 3532"/>
                  <a:gd name="T9" fmla="*/ 406 h 2437"/>
                  <a:gd name="T10" fmla="*/ 375 w 3532"/>
                  <a:gd name="T11" fmla="*/ 1187 h 2437"/>
                  <a:gd name="T12" fmla="*/ 1469 w 3532"/>
                  <a:gd name="T13" fmla="*/ 2000 h 2437"/>
                  <a:gd name="T14" fmla="*/ 1750 w 3532"/>
                  <a:gd name="T15" fmla="*/ 2000 h 2437"/>
                  <a:gd name="T16" fmla="*/ 1750 w 3532"/>
                  <a:gd name="T17" fmla="*/ 2436 h 2437"/>
                  <a:gd name="T18" fmla="*/ 3531 w 3532"/>
                  <a:gd name="T19" fmla="*/ 2436 h 2437"/>
                  <a:gd name="T20" fmla="*/ 1500 w 3532"/>
                  <a:gd name="T21" fmla="*/ 2436 h 2437"/>
                  <a:gd name="T22" fmla="*/ 0 w 3532"/>
                  <a:gd name="T23" fmla="*/ 1187 h 2437"/>
                  <a:gd name="T24" fmla="*/ 1469 w 3532"/>
                  <a:gd name="T25" fmla="*/ 0 h 2437"/>
                  <a:gd name="T26" fmla="*/ 2657 w 3532"/>
                  <a:gd name="T27" fmla="*/ 0 h 2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32" h="2437">
                    <a:moveTo>
                      <a:pt x="2657" y="0"/>
                    </a:moveTo>
                    <a:lnTo>
                      <a:pt x="2657" y="0"/>
                    </a:lnTo>
                    <a:cubicBezTo>
                      <a:pt x="2657" y="406"/>
                      <a:pt x="2657" y="406"/>
                      <a:pt x="2657" y="406"/>
                    </a:cubicBezTo>
                    <a:cubicBezTo>
                      <a:pt x="2188" y="406"/>
                      <a:pt x="2188" y="406"/>
                      <a:pt x="2188" y="406"/>
                    </a:cubicBezTo>
                    <a:cubicBezTo>
                      <a:pt x="1469" y="406"/>
                      <a:pt x="1469" y="406"/>
                      <a:pt x="1469" y="406"/>
                    </a:cubicBezTo>
                    <a:cubicBezTo>
                      <a:pt x="688" y="406"/>
                      <a:pt x="375" y="750"/>
                      <a:pt x="375" y="1187"/>
                    </a:cubicBezTo>
                    <a:cubicBezTo>
                      <a:pt x="375" y="1687"/>
                      <a:pt x="719" y="2000"/>
                      <a:pt x="1469" y="2000"/>
                    </a:cubicBezTo>
                    <a:cubicBezTo>
                      <a:pt x="1750" y="2000"/>
                      <a:pt x="1750" y="2000"/>
                      <a:pt x="1750" y="2000"/>
                    </a:cubicBezTo>
                    <a:cubicBezTo>
                      <a:pt x="1750" y="2436"/>
                      <a:pt x="1750" y="2436"/>
                      <a:pt x="1750" y="2436"/>
                    </a:cubicBezTo>
                    <a:cubicBezTo>
                      <a:pt x="3531" y="2436"/>
                      <a:pt x="3531" y="2436"/>
                      <a:pt x="3531" y="2436"/>
                    </a:cubicBezTo>
                    <a:cubicBezTo>
                      <a:pt x="1500" y="2436"/>
                      <a:pt x="1500" y="2436"/>
                      <a:pt x="1500" y="2436"/>
                    </a:cubicBezTo>
                    <a:cubicBezTo>
                      <a:pt x="438" y="2436"/>
                      <a:pt x="0" y="1906"/>
                      <a:pt x="0" y="1187"/>
                    </a:cubicBezTo>
                    <a:cubicBezTo>
                      <a:pt x="0" y="500"/>
                      <a:pt x="407" y="0"/>
                      <a:pt x="1469" y="0"/>
                    </a:cubicBezTo>
                    <a:lnTo>
                      <a:pt x="2657" y="0"/>
                    </a:lnTo>
                  </a:path>
                </a:pathLst>
              </a:custGeom>
              <a:solidFill>
                <a:srgbClr val="165788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243785" tIns="121892" rIns="243785" bIns="121892" anchor="ctr"/>
              <a:lstStyle/>
              <a:p>
                <a:endParaRPr lang="en-US" sz="1800">
                  <a:solidFill>
                    <a:srgbClr val="1D458D"/>
                  </a:solidFill>
                </a:endParaRPr>
              </a:p>
            </p:txBody>
          </p:sp>
          <p:sp>
            <p:nvSpPr>
              <p:cNvPr id="12" name="Freeform 4">
                <a:extLst>
                  <a:ext uri="{FF2B5EF4-FFF2-40B4-BE49-F238E27FC236}">
                    <a16:creationId xmlns:a16="http://schemas.microsoft.com/office/drawing/2014/main" id="{6B371C5C-F6C3-DC40-8D90-7B4AFF9A957D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 rot="5400000">
                <a:off x="7330176" y="2689403"/>
                <a:ext cx="3624474" cy="3233810"/>
              </a:xfrm>
              <a:custGeom>
                <a:avLst/>
                <a:gdLst>
                  <a:gd name="T0" fmla="*/ 2062 w 3500"/>
                  <a:gd name="T1" fmla="*/ 0 h 2469"/>
                  <a:gd name="T2" fmla="*/ 2062 w 3500"/>
                  <a:gd name="T3" fmla="*/ 0 h 2469"/>
                  <a:gd name="T4" fmla="*/ 3499 w 3500"/>
                  <a:gd name="T5" fmla="*/ 1186 h 2469"/>
                  <a:gd name="T6" fmla="*/ 2031 w 3500"/>
                  <a:gd name="T7" fmla="*/ 2468 h 2469"/>
                  <a:gd name="T8" fmla="*/ 0 w 3500"/>
                  <a:gd name="T9" fmla="*/ 2468 h 2469"/>
                  <a:gd name="T10" fmla="*/ 1781 w 3500"/>
                  <a:gd name="T11" fmla="*/ 2468 h 2469"/>
                  <a:gd name="T12" fmla="*/ 1781 w 3500"/>
                  <a:gd name="T13" fmla="*/ 2030 h 2469"/>
                  <a:gd name="T14" fmla="*/ 2062 w 3500"/>
                  <a:gd name="T15" fmla="*/ 2030 h 2469"/>
                  <a:gd name="T16" fmla="*/ 3156 w 3500"/>
                  <a:gd name="T17" fmla="*/ 1218 h 2469"/>
                  <a:gd name="T18" fmla="*/ 2062 w 3500"/>
                  <a:gd name="T19" fmla="*/ 436 h 2469"/>
                  <a:gd name="T20" fmla="*/ 1781 w 3500"/>
                  <a:gd name="T21" fmla="*/ 436 h 2469"/>
                  <a:gd name="T22" fmla="*/ 0 w 3500"/>
                  <a:gd name="T23" fmla="*/ 436 h 2469"/>
                  <a:gd name="T24" fmla="*/ 0 w 3500"/>
                  <a:gd name="T25" fmla="*/ 0 h 2469"/>
                  <a:gd name="T26" fmla="*/ 2062 w 3500"/>
                  <a:gd name="T27" fmla="*/ 0 h 2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00" h="2469">
                    <a:moveTo>
                      <a:pt x="2062" y="0"/>
                    </a:moveTo>
                    <a:lnTo>
                      <a:pt x="2062" y="0"/>
                    </a:lnTo>
                    <a:cubicBezTo>
                      <a:pt x="3093" y="0"/>
                      <a:pt x="3499" y="530"/>
                      <a:pt x="3499" y="1186"/>
                    </a:cubicBezTo>
                    <a:cubicBezTo>
                      <a:pt x="3499" y="1905"/>
                      <a:pt x="3062" y="2468"/>
                      <a:pt x="2031" y="2468"/>
                    </a:cubicBezTo>
                    <a:cubicBezTo>
                      <a:pt x="0" y="2468"/>
                      <a:pt x="0" y="2468"/>
                      <a:pt x="0" y="2468"/>
                    </a:cubicBezTo>
                    <a:cubicBezTo>
                      <a:pt x="1781" y="2468"/>
                      <a:pt x="1781" y="2468"/>
                      <a:pt x="1781" y="2468"/>
                    </a:cubicBezTo>
                    <a:cubicBezTo>
                      <a:pt x="1781" y="2030"/>
                      <a:pt x="1781" y="2030"/>
                      <a:pt x="1781" y="2030"/>
                    </a:cubicBezTo>
                    <a:cubicBezTo>
                      <a:pt x="2062" y="2030"/>
                      <a:pt x="2062" y="2030"/>
                      <a:pt x="2062" y="2030"/>
                    </a:cubicBezTo>
                    <a:cubicBezTo>
                      <a:pt x="2812" y="2030"/>
                      <a:pt x="3156" y="1718"/>
                      <a:pt x="3156" y="1218"/>
                    </a:cubicBezTo>
                    <a:cubicBezTo>
                      <a:pt x="3156" y="780"/>
                      <a:pt x="2812" y="436"/>
                      <a:pt x="2062" y="436"/>
                    </a:cubicBezTo>
                    <a:cubicBezTo>
                      <a:pt x="1781" y="436"/>
                      <a:pt x="1781" y="436"/>
                      <a:pt x="1781" y="436"/>
                    </a:cubicBezTo>
                    <a:cubicBezTo>
                      <a:pt x="0" y="436"/>
                      <a:pt x="0" y="436"/>
                      <a:pt x="0" y="436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2062" y="0"/>
                    </a:lnTo>
                  </a:path>
                </a:pathLst>
              </a:cu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243785" tIns="121892" rIns="243785" bIns="121892" anchor="ctr"/>
              <a:lstStyle/>
              <a:p>
                <a:endParaRPr lang="en-US" sz="1800">
                  <a:solidFill>
                    <a:srgbClr val="1D458D"/>
                  </a:solidFill>
                </a:endParaRPr>
              </a:p>
            </p:txBody>
          </p:sp>
          <p:sp>
            <p:nvSpPr>
              <p:cNvPr id="13" name="Freeform 6">
                <a:extLst>
                  <a:ext uri="{FF2B5EF4-FFF2-40B4-BE49-F238E27FC236}">
                    <a16:creationId xmlns:a16="http://schemas.microsoft.com/office/drawing/2014/main" id="{A4088629-6F3D-8F4F-A651-352702E1FD0E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 rot="5400000">
                <a:off x="489893" y="2445185"/>
                <a:ext cx="6760512" cy="3233810"/>
              </a:xfrm>
              <a:custGeom>
                <a:avLst/>
                <a:gdLst>
                  <a:gd name="T0" fmla="*/ 5062 w 6532"/>
                  <a:gd name="T1" fmla="*/ 0 h 2470"/>
                  <a:gd name="T2" fmla="*/ 5062 w 6532"/>
                  <a:gd name="T3" fmla="*/ 0 h 2470"/>
                  <a:gd name="T4" fmla="*/ 6531 w 6532"/>
                  <a:gd name="T5" fmla="*/ 1219 h 2470"/>
                  <a:gd name="T6" fmla="*/ 5062 w 6532"/>
                  <a:gd name="T7" fmla="*/ 2469 h 2470"/>
                  <a:gd name="T8" fmla="*/ 0 w 6532"/>
                  <a:gd name="T9" fmla="*/ 2469 h 2470"/>
                  <a:gd name="T10" fmla="*/ 0 w 6532"/>
                  <a:gd name="T11" fmla="*/ 2031 h 2470"/>
                  <a:gd name="T12" fmla="*/ 5062 w 6532"/>
                  <a:gd name="T13" fmla="*/ 2031 h 2470"/>
                  <a:gd name="T14" fmla="*/ 6156 w 6532"/>
                  <a:gd name="T15" fmla="*/ 1219 h 2470"/>
                  <a:gd name="T16" fmla="*/ 5062 w 6532"/>
                  <a:gd name="T17" fmla="*/ 438 h 2470"/>
                  <a:gd name="T18" fmla="*/ 4781 w 6532"/>
                  <a:gd name="T19" fmla="*/ 438 h 2470"/>
                  <a:gd name="T20" fmla="*/ 1750 w 6532"/>
                  <a:gd name="T21" fmla="*/ 438 h 2470"/>
                  <a:gd name="T22" fmla="*/ 1750 w 6532"/>
                  <a:gd name="T23" fmla="*/ 0 h 2470"/>
                  <a:gd name="T24" fmla="*/ 5062 w 6532"/>
                  <a:gd name="T25" fmla="*/ 0 h 2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532" h="2470">
                    <a:moveTo>
                      <a:pt x="5062" y="0"/>
                    </a:moveTo>
                    <a:lnTo>
                      <a:pt x="5062" y="0"/>
                    </a:lnTo>
                    <a:cubicBezTo>
                      <a:pt x="6124" y="0"/>
                      <a:pt x="6531" y="531"/>
                      <a:pt x="6531" y="1219"/>
                    </a:cubicBezTo>
                    <a:cubicBezTo>
                      <a:pt x="6531" y="1937"/>
                      <a:pt x="6093" y="2469"/>
                      <a:pt x="5062" y="2469"/>
                    </a:cubicBezTo>
                    <a:cubicBezTo>
                      <a:pt x="0" y="2469"/>
                      <a:pt x="0" y="2469"/>
                      <a:pt x="0" y="2469"/>
                    </a:cubicBezTo>
                    <a:cubicBezTo>
                      <a:pt x="0" y="2031"/>
                      <a:pt x="0" y="2031"/>
                      <a:pt x="0" y="2031"/>
                    </a:cubicBezTo>
                    <a:cubicBezTo>
                      <a:pt x="5062" y="2031"/>
                      <a:pt x="5062" y="2031"/>
                      <a:pt x="5062" y="2031"/>
                    </a:cubicBezTo>
                    <a:cubicBezTo>
                      <a:pt x="5843" y="2031"/>
                      <a:pt x="6156" y="1719"/>
                      <a:pt x="6156" y="1219"/>
                    </a:cubicBezTo>
                    <a:cubicBezTo>
                      <a:pt x="6156" y="781"/>
                      <a:pt x="5843" y="438"/>
                      <a:pt x="5062" y="438"/>
                    </a:cubicBezTo>
                    <a:cubicBezTo>
                      <a:pt x="4781" y="438"/>
                      <a:pt x="4781" y="438"/>
                      <a:pt x="4781" y="438"/>
                    </a:cubicBezTo>
                    <a:cubicBezTo>
                      <a:pt x="1750" y="438"/>
                      <a:pt x="1750" y="438"/>
                      <a:pt x="1750" y="438"/>
                    </a:cubicBezTo>
                    <a:cubicBezTo>
                      <a:pt x="1750" y="0"/>
                      <a:pt x="1750" y="0"/>
                      <a:pt x="1750" y="0"/>
                    </a:cubicBezTo>
                    <a:lnTo>
                      <a:pt x="5062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243785" tIns="121892" rIns="243785" bIns="121892" anchor="ctr"/>
              <a:lstStyle/>
              <a:p>
                <a:endParaRPr lang="en-US" sz="1800">
                  <a:solidFill>
                    <a:srgbClr val="1D458D"/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535F50C7-9AC9-B140-8DEE-271879B4E107}"/>
                  </a:ext>
                </a:extLst>
              </p:cNvPr>
              <p:cNvSpPr/>
              <p:nvPr userDrawn="1"/>
            </p:nvSpPr>
            <p:spPr>
              <a:xfrm>
                <a:off x="5755308" y="1516618"/>
                <a:ext cx="1546697" cy="1547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182803" tIns="91400" rIns="182803" bIns="91400" rtlCol="0" anchor="ctr"/>
              <a:lstStyle/>
              <a:p>
                <a:pPr algn="ctr"/>
                <a:endParaRPr lang="en-US" sz="1800">
                  <a:solidFill>
                    <a:srgbClr val="1D458D"/>
                  </a:solidFill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746C7FC3-08A3-5A41-AC9C-FCD0ACB01F0A}"/>
                  </a:ext>
                </a:extLst>
              </p:cNvPr>
              <p:cNvSpPr/>
              <p:nvPr userDrawn="1"/>
            </p:nvSpPr>
            <p:spPr>
              <a:xfrm>
                <a:off x="8395830" y="3930587"/>
                <a:ext cx="1546697" cy="15471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182803" tIns="91400" rIns="182803" bIns="91400" rtlCol="0" anchor="ctr"/>
              <a:lstStyle/>
              <a:p>
                <a:pPr algn="ctr"/>
                <a:endParaRPr lang="en-US" sz="1800">
                  <a:solidFill>
                    <a:srgbClr val="1D458D"/>
                  </a:solidFill>
                </a:endParaRPr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366EFB2D-73F3-7745-BAD5-1328CF108A79}"/>
                  </a:ext>
                </a:extLst>
              </p:cNvPr>
              <p:cNvSpPr/>
              <p:nvPr userDrawn="1"/>
            </p:nvSpPr>
            <p:spPr>
              <a:xfrm>
                <a:off x="16334318" y="1516618"/>
                <a:ext cx="1546697" cy="15471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182803" tIns="91400" rIns="182803" bIns="91400" rtlCol="0" anchor="ctr"/>
              <a:lstStyle/>
              <a:p>
                <a:pPr algn="ctr"/>
                <a:endParaRPr lang="en-US" sz="1800">
                  <a:solidFill>
                    <a:srgbClr val="1D458D"/>
                  </a:solidFill>
                </a:endParaRP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39246266-6E72-8F4A-B7CD-93FD876403F4}"/>
                  </a:ext>
                </a:extLst>
              </p:cNvPr>
              <p:cNvSpPr/>
              <p:nvPr userDrawn="1"/>
            </p:nvSpPr>
            <p:spPr>
              <a:xfrm>
                <a:off x="13714222" y="3044891"/>
                <a:ext cx="1546697" cy="15471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182803" tIns="91400" rIns="182803" bIns="91400" rtlCol="0" anchor="ctr"/>
              <a:lstStyle/>
              <a:p>
                <a:pPr algn="ctr"/>
                <a:endParaRPr lang="en-US" sz="1800">
                  <a:solidFill>
                    <a:srgbClr val="1D458D"/>
                  </a:solidFill>
                </a:endParaRPr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C80DE388-2F50-1A40-A24B-2C5D78552080}"/>
                  </a:ext>
                </a:extLst>
              </p:cNvPr>
              <p:cNvSpPr/>
              <p:nvPr userDrawn="1"/>
            </p:nvSpPr>
            <p:spPr>
              <a:xfrm>
                <a:off x="3100843" y="5214707"/>
                <a:ext cx="1546697" cy="15471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182803" tIns="91400" rIns="182803" bIns="91400" rtlCol="0" anchor="ctr"/>
              <a:lstStyle/>
              <a:p>
                <a:pPr algn="ctr"/>
                <a:endParaRPr lang="en-US" sz="1800">
                  <a:solidFill>
                    <a:srgbClr val="1D458D"/>
                  </a:solidFill>
                </a:endParaRPr>
              </a:p>
            </p:txBody>
          </p:sp>
        </p:grpSp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4117B1F5-AF1E-264F-8FF6-E037487B9AD7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5400000">
              <a:off x="2745580" y="2206131"/>
              <a:ext cx="2899039" cy="1870904"/>
            </a:xfrm>
            <a:custGeom>
              <a:avLst/>
              <a:gdLst>
                <a:gd name="T0" fmla="*/ 1750 w 4782"/>
                <a:gd name="T1" fmla="*/ 2438 h 2439"/>
                <a:gd name="T2" fmla="*/ 1750 w 4782"/>
                <a:gd name="T3" fmla="*/ 2438 h 2439"/>
                <a:gd name="T4" fmla="*/ 1750 w 4782"/>
                <a:gd name="T5" fmla="*/ 2000 h 2439"/>
                <a:gd name="T6" fmla="*/ 1469 w 4782"/>
                <a:gd name="T7" fmla="*/ 2000 h 2439"/>
                <a:gd name="T8" fmla="*/ 375 w 4782"/>
                <a:gd name="T9" fmla="*/ 1188 h 2439"/>
                <a:gd name="T10" fmla="*/ 1469 w 4782"/>
                <a:gd name="T11" fmla="*/ 438 h 2439"/>
                <a:gd name="T12" fmla="*/ 1750 w 4782"/>
                <a:gd name="T13" fmla="*/ 438 h 2439"/>
                <a:gd name="T14" fmla="*/ 3531 w 4782"/>
                <a:gd name="T15" fmla="*/ 438 h 2439"/>
                <a:gd name="T16" fmla="*/ 3531 w 4782"/>
                <a:gd name="T17" fmla="*/ 0 h 2439"/>
                <a:gd name="T18" fmla="*/ 1469 w 4782"/>
                <a:gd name="T19" fmla="*/ 0 h 2439"/>
                <a:gd name="T20" fmla="*/ 0 w 4782"/>
                <a:gd name="T21" fmla="*/ 1188 h 2439"/>
                <a:gd name="T22" fmla="*/ 1500 w 4782"/>
                <a:gd name="T23" fmla="*/ 2438 h 2439"/>
                <a:gd name="T24" fmla="*/ 4781 w 4782"/>
                <a:gd name="T25" fmla="*/ 2438 h 2439"/>
                <a:gd name="T26" fmla="*/ 1750 w 4782"/>
                <a:gd name="T27" fmla="*/ 2438 h 2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82" h="2439">
                  <a:moveTo>
                    <a:pt x="1750" y="2438"/>
                  </a:moveTo>
                  <a:lnTo>
                    <a:pt x="1750" y="2438"/>
                  </a:lnTo>
                  <a:cubicBezTo>
                    <a:pt x="1750" y="2000"/>
                    <a:pt x="1750" y="2000"/>
                    <a:pt x="1750" y="2000"/>
                  </a:cubicBezTo>
                  <a:cubicBezTo>
                    <a:pt x="1469" y="2000"/>
                    <a:pt x="1469" y="2000"/>
                    <a:pt x="1469" y="2000"/>
                  </a:cubicBezTo>
                  <a:cubicBezTo>
                    <a:pt x="719" y="2000"/>
                    <a:pt x="375" y="1688"/>
                    <a:pt x="375" y="1188"/>
                  </a:cubicBezTo>
                  <a:cubicBezTo>
                    <a:pt x="375" y="750"/>
                    <a:pt x="688" y="438"/>
                    <a:pt x="1469" y="438"/>
                  </a:cubicBezTo>
                  <a:cubicBezTo>
                    <a:pt x="1750" y="438"/>
                    <a:pt x="1750" y="438"/>
                    <a:pt x="1750" y="438"/>
                  </a:cubicBezTo>
                  <a:cubicBezTo>
                    <a:pt x="3531" y="438"/>
                    <a:pt x="3531" y="438"/>
                    <a:pt x="3531" y="438"/>
                  </a:cubicBezTo>
                  <a:cubicBezTo>
                    <a:pt x="3531" y="0"/>
                    <a:pt x="3531" y="0"/>
                    <a:pt x="3531" y="0"/>
                  </a:cubicBezTo>
                  <a:cubicBezTo>
                    <a:pt x="1469" y="0"/>
                    <a:pt x="1469" y="0"/>
                    <a:pt x="1469" y="0"/>
                  </a:cubicBezTo>
                  <a:cubicBezTo>
                    <a:pt x="407" y="0"/>
                    <a:pt x="0" y="500"/>
                    <a:pt x="0" y="1188"/>
                  </a:cubicBezTo>
                  <a:cubicBezTo>
                    <a:pt x="0" y="1906"/>
                    <a:pt x="438" y="2438"/>
                    <a:pt x="1500" y="2438"/>
                  </a:cubicBezTo>
                  <a:cubicBezTo>
                    <a:pt x="4781" y="2438"/>
                    <a:pt x="4781" y="2438"/>
                    <a:pt x="4781" y="2438"/>
                  </a:cubicBezTo>
                  <a:lnTo>
                    <a:pt x="1750" y="2438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243785" tIns="121892" rIns="243785" bIns="121892" anchor="ctr"/>
            <a:lstStyle/>
            <a:p>
              <a:endParaRPr lang="en-US" sz="1800">
                <a:solidFill>
                  <a:srgbClr val="1D458D"/>
                </a:solidFill>
              </a:endParaRPr>
            </a:p>
          </p:txBody>
        </p:sp>
        <p:sp>
          <p:nvSpPr>
            <p:cNvPr id="28" name="AutoShape 29">
              <a:extLst>
                <a:ext uri="{FF2B5EF4-FFF2-40B4-BE49-F238E27FC236}">
                  <a16:creationId xmlns:a16="http://schemas.microsoft.com/office/drawing/2014/main" id="{9A1133CE-7A75-4944-B3F3-54AEE98EC3D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744276" y="4495012"/>
              <a:ext cx="712107" cy="7122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3598" y="2167"/>
                  </a:moveTo>
                  <a:cubicBezTo>
                    <a:pt x="3598" y="2549"/>
                    <a:pt x="3517" y="2902"/>
                    <a:pt x="3358" y="3213"/>
                  </a:cubicBezTo>
                  <a:cubicBezTo>
                    <a:pt x="3197" y="3525"/>
                    <a:pt x="2981" y="3792"/>
                    <a:pt x="2707" y="4006"/>
                  </a:cubicBezTo>
                  <a:lnTo>
                    <a:pt x="2707" y="21050"/>
                  </a:lnTo>
                  <a:cubicBezTo>
                    <a:pt x="2707" y="21203"/>
                    <a:pt x="2663" y="21329"/>
                    <a:pt x="2580" y="21438"/>
                  </a:cubicBezTo>
                  <a:cubicBezTo>
                    <a:pt x="2492" y="21547"/>
                    <a:pt x="2386" y="21599"/>
                    <a:pt x="2262" y="21599"/>
                  </a:cubicBezTo>
                  <a:lnTo>
                    <a:pt x="1348" y="21599"/>
                  </a:lnTo>
                  <a:cubicBezTo>
                    <a:pt x="1221" y="21599"/>
                    <a:pt x="1118" y="21544"/>
                    <a:pt x="1038" y="21438"/>
                  </a:cubicBezTo>
                  <a:cubicBezTo>
                    <a:pt x="954" y="21329"/>
                    <a:pt x="913" y="21203"/>
                    <a:pt x="913" y="21050"/>
                  </a:cubicBezTo>
                  <a:lnTo>
                    <a:pt x="913" y="4006"/>
                  </a:lnTo>
                  <a:cubicBezTo>
                    <a:pt x="641" y="3792"/>
                    <a:pt x="421" y="3525"/>
                    <a:pt x="252" y="3213"/>
                  </a:cubicBezTo>
                  <a:cubicBezTo>
                    <a:pt x="83" y="2902"/>
                    <a:pt x="0" y="2549"/>
                    <a:pt x="0" y="2167"/>
                  </a:cubicBezTo>
                  <a:cubicBezTo>
                    <a:pt x="0" y="1574"/>
                    <a:pt x="176" y="1069"/>
                    <a:pt x="528" y="640"/>
                  </a:cubicBezTo>
                  <a:cubicBezTo>
                    <a:pt x="878" y="211"/>
                    <a:pt x="1304" y="0"/>
                    <a:pt x="1804" y="0"/>
                  </a:cubicBezTo>
                  <a:cubicBezTo>
                    <a:pt x="2296" y="0"/>
                    <a:pt x="2719" y="211"/>
                    <a:pt x="3069" y="640"/>
                  </a:cubicBezTo>
                  <a:cubicBezTo>
                    <a:pt x="3422" y="1069"/>
                    <a:pt x="3598" y="1571"/>
                    <a:pt x="3598" y="2167"/>
                  </a:cubicBezTo>
                  <a:moveTo>
                    <a:pt x="20838" y="2476"/>
                  </a:moveTo>
                  <a:cubicBezTo>
                    <a:pt x="21063" y="2323"/>
                    <a:pt x="21247" y="2297"/>
                    <a:pt x="21389" y="2391"/>
                  </a:cubicBezTo>
                  <a:cubicBezTo>
                    <a:pt x="21529" y="2485"/>
                    <a:pt x="21599" y="2684"/>
                    <a:pt x="21599" y="2996"/>
                  </a:cubicBezTo>
                  <a:lnTo>
                    <a:pt x="21599" y="13515"/>
                  </a:lnTo>
                  <a:cubicBezTo>
                    <a:pt x="21599" y="13803"/>
                    <a:pt x="21526" y="14106"/>
                    <a:pt x="21382" y="14420"/>
                  </a:cubicBezTo>
                  <a:cubicBezTo>
                    <a:pt x="21237" y="14737"/>
                    <a:pt x="21056" y="14966"/>
                    <a:pt x="20838" y="15119"/>
                  </a:cubicBezTo>
                  <a:cubicBezTo>
                    <a:pt x="19954" y="15757"/>
                    <a:pt x="19146" y="16165"/>
                    <a:pt x="18412" y="16350"/>
                  </a:cubicBezTo>
                  <a:cubicBezTo>
                    <a:pt x="17678" y="16529"/>
                    <a:pt x="17036" y="16606"/>
                    <a:pt x="16490" y="16567"/>
                  </a:cubicBezTo>
                  <a:cubicBezTo>
                    <a:pt x="15849" y="16526"/>
                    <a:pt x="15281" y="16371"/>
                    <a:pt x="14791" y="16103"/>
                  </a:cubicBezTo>
                  <a:cubicBezTo>
                    <a:pt x="14392" y="15851"/>
                    <a:pt x="14003" y="15607"/>
                    <a:pt x="13623" y="15378"/>
                  </a:cubicBezTo>
                  <a:cubicBezTo>
                    <a:pt x="13244" y="15146"/>
                    <a:pt x="12857" y="14946"/>
                    <a:pt x="12458" y="14773"/>
                  </a:cubicBezTo>
                  <a:cubicBezTo>
                    <a:pt x="12059" y="14599"/>
                    <a:pt x="11640" y="14461"/>
                    <a:pt x="11197" y="14358"/>
                  </a:cubicBezTo>
                  <a:cubicBezTo>
                    <a:pt x="10757" y="14256"/>
                    <a:pt x="10269" y="14203"/>
                    <a:pt x="9738" y="14203"/>
                  </a:cubicBezTo>
                  <a:cubicBezTo>
                    <a:pt x="9310" y="14220"/>
                    <a:pt x="8825" y="14306"/>
                    <a:pt x="8286" y="14455"/>
                  </a:cubicBezTo>
                  <a:cubicBezTo>
                    <a:pt x="7824" y="14588"/>
                    <a:pt x="7266" y="14799"/>
                    <a:pt x="6605" y="15090"/>
                  </a:cubicBezTo>
                  <a:cubicBezTo>
                    <a:pt x="5944" y="15381"/>
                    <a:pt x="5207" y="15792"/>
                    <a:pt x="4394" y="16327"/>
                  </a:cubicBezTo>
                  <a:cubicBezTo>
                    <a:pt x="4169" y="16476"/>
                    <a:pt x="3978" y="16494"/>
                    <a:pt x="3826" y="16382"/>
                  </a:cubicBezTo>
                  <a:cubicBezTo>
                    <a:pt x="3674" y="16268"/>
                    <a:pt x="3598" y="16059"/>
                    <a:pt x="3598" y="15751"/>
                  </a:cubicBezTo>
                  <a:lnTo>
                    <a:pt x="3598" y="5273"/>
                  </a:lnTo>
                  <a:cubicBezTo>
                    <a:pt x="3598" y="4964"/>
                    <a:pt x="3674" y="4653"/>
                    <a:pt x="3826" y="4347"/>
                  </a:cubicBezTo>
                  <a:cubicBezTo>
                    <a:pt x="3978" y="4036"/>
                    <a:pt x="4169" y="3807"/>
                    <a:pt x="4394" y="3654"/>
                  </a:cubicBezTo>
                  <a:cubicBezTo>
                    <a:pt x="5207" y="3143"/>
                    <a:pt x="5941" y="2737"/>
                    <a:pt x="6597" y="2447"/>
                  </a:cubicBezTo>
                  <a:cubicBezTo>
                    <a:pt x="7253" y="2156"/>
                    <a:pt x="7816" y="1944"/>
                    <a:pt x="8286" y="1812"/>
                  </a:cubicBezTo>
                  <a:cubicBezTo>
                    <a:pt x="8832" y="1665"/>
                    <a:pt x="9317" y="1580"/>
                    <a:pt x="9738" y="1559"/>
                  </a:cubicBezTo>
                  <a:cubicBezTo>
                    <a:pt x="10269" y="1559"/>
                    <a:pt x="10757" y="1612"/>
                    <a:pt x="11197" y="1715"/>
                  </a:cubicBezTo>
                  <a:cubicBezTo>
                    <a:pt x="11640" y="1818"/>
                    <a:pt x="12059" y="1956"/>
                    <a:pt x="12458" y="2135"/>
                  </a:cubicBezTo>
                  <a:cubicBezTo>
                    <a:pt x="12857" y="2306"/>
                    <a:pt x="13242" y="2508"/>
                    <a:pt x="13619" y="2737"/>
                  </a:cubicBezTo>
                  <a:cubicBezTo>
                    <a:pt x="13993" y="2967"/>
                    <a:pt x="14385" y="3207"/>
                    <a:pt x="14791" y="3463"/>
                  </a:cubicBezTo>
                  <a:cubicBezTo>
                    <a:pt x="15281" y="3736"/>
                    <a:pt x="15849" y="3889"/>
                    <a:pt x="16490" y="3924"/>
                  </a:cubicBezTo>
                  <a:cubicBezTo>
                    <a:pt x="17036" y="3965"/>
                    <a:pt x="17678" y="3889"/>
                    <a:pt x="18412" y="3707"/>
                  </a:cubicBezTo>
                  <a:cubicBezTo>
                    <a:pt x="19146" y="3522"/>
                    <a:pt x="19957" y="3113"/>
                    <a:pt x="20838" y="247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101578" tIns="101578" rIns="101578" bIns="101578" anchor="ctr"/>
            <a:lstStyle/>
            <a:p>
              <a:pPr defTabSz="914172">
                <a:defRPr/>
              </a:pPr>
              <a:endParaRPr lang="es-ES" sz="5800">
                <a:solidFill>
                  <a:srgbClr val="1D458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cs typeface="Gill Sans" charset="0"/>
                <a:sym typeface="Gill Sans" charset="0"/>
              </a:endParaRPr>
            </a:p>
          </p:txBody>
        </p:sp>
        <p:sp>
          <p:nvSpPr>
            <p:cNvPr id="29" name="AutoShape 29">
              <a:extLst>
                <a:ext uri="{FF2B5EF4-FFF2-40B4-BE49-F238E27FC236}">
                  <a16:creationId xmlns:a16="http://schemas.microsoft.com/office/drawing/2014/main" id="{75A03EC0-5892-A040-BC24-9BB308ED6D1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45785" y="1804686"/>
              <a:ext cx="446924" cy="44704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3598" y="2167"/>
                  </a:moveTo>
                  <a:cubicBezTo>
                    <a:pt x="3598" y="2549"/>
                    <a:pt x="3517" y="2902"/>
                    <a:pt x="3358" y="3213"/>
                  </a:cubicBezTo>
                  <a:cubicBezTo>
                    <a:pt x="3197" y="3525"/>
                    <a:pt x="2981" y="3792"/>
                    <a:pt x="2707" y="4006"/>
                  </a:cubicBezTo>
                  <a:lnTo>
                    <a:pt x="2707" y="21050"/>
                  </a:lnTo>
                  <a:cubicBezTo>
                    <a:pt x="2707" y="21203"/>
                    <a:pt x="2663" y="21329"/>
                    <a:pt x="2580" y="21438"/>
                  </a:cubicBezTo>
                  <a:cubicBezTo>
                    <a:pt x="2492" y="21547"/>
                    <a:pt x="2386" y="21599"/>
                    <a:pt x="2262" y="21599"/>
                  </a:cubicBezTo>
                  <a:lnTo>
                    <a:pt x="1348" y="21599"/>
                  </a:lnTo>
                  <a:cubicBezTo>
                    <a:pt x="1221" y="21599"/>
                    <a:pt x="1118" y="21544"/>
                    <a:pt x="1038" y="21438"/>
                  </a:cubicBezTo>
                  <a:cubicBezTo>
                    <a:pt x="954" y="21329"/>
                    <a:pt x="913" y="21203"/>
                    <a:pt x="913" y="21050"/>
                  </a:cubicBezTo>
                  <a:lnTo>
                    <a:pt x="913" y="4006"/>
                  </a:lnTo>
                  <a:cubicBezTo>
                    <a:pt x="641" y="3792"/>
                    <a:pt x="421" y="3525"/>
                    <a:pt x="252" y="3213"/>
                  </a:cubicBezTo>
                  <a:cubicBezTo>
                    <a:pt x="83" y="2902"/>
                    <a:pt x="0" y="2549"/>
                    <a:pt x="0" y="2167"/>
                  </a:cubicBezTo>
                  <a:cubicBezTo>
                    <a:pt x="0" y="1574"/>
                    <a:pt x="176" y="1069"/>
                    <a:pt x="528" y="640"/>
                  </a:cubicBezTo>
                  <a:cubicBezTo>
                    <a:pt x="878" y="211"/>
                    <a:pt x="1304" y="0"/>
                    <a:pt x="1804" y="0"/>
                  </a:cubicBezTo>
                  <a:cubicBezTo>
                    <a:pt x="2296" y="0"/>
                    <a:pt x="2719" y="211"/>
                    <a:pt x="3069" y="640"/>
                  </a:cubicBezTo>
                  <a:cubicBezTo>
                    <a:pt x="3422" y="1069"/>
                    <a:pt x="3598" y="1571"/>
                    <a:pt x="3598" y="2167"/>
                  </a:cubicBezTo>
                  <a:moveTo>
                    <a:pt x="20838" y="2476"/>
                  </a:moveTo>
                  <a:cubicBezTo>
                    <a:pt x="21063" y="2323"/>
                    <a:pt x="21247" y="2297"/>
                    <a:pt x="21389" y="2391"/>
                  </a:cubicBezTo>
                  <a:cubicBezTo>
                    <a:pt x="21529" y="2485"/>
                    <a:pt x="21599" y="2684"/>
                    <a:pt x="21599" y="2996"/>
                  </a:cubicBezTo>
                  <a:lnTo>
                    <a:pt x="21599" y="13515"/>
                  </a:lnTo>
                  <a:cubicBezTo>
                    <a:pt x="21599" y="13803"/>
                    <a:pt x="21526" y="14106"/>
                    <a:pt x="21382" y="14420"/>
                  </a:cubicBezTo>
                  <a:cubicBezTo>
                    <a:pt x="21237" y="14737"/>
                    <a:pt x="21056" y="14966"/>
                    <a:pt x="20838" y="15119"/>
                  </a:cubicBezTo>
                  <a:cubicBezTo>
                    <a:pt x="19954" y="15757"/>
                    <a:pt x="19146" y="16165"/>
                    <a:pt x="18412" y="16350"/>
                  </a:cubicBezTo>
                  <a:cubicBezTo>
                    <a:pt x="17678" y="16529"/>
                    <a:pt x="17036" y="16606"/>
                    <a:pt x="16490" y="16567"/>
                  </a:cubicBezTo>
                  <a:cubicBezTo>
                    <a:pt x="15849" y="16526"/>
                    <a:pt x="15281" y="16371"/>
                    <a:pt x="14791" y="16103"/>
                  </a:cubicBezTo>
                  <a:cubicBezTo>
                    <a:pt x="14392" y="15851"/>
                    <a:pt x="14003" y="15607"/>
                    <a:pt x="13623" y="15378"/>
                  </a:cubicBezTo>
                  <a:cubicBezTo>
                    <a:pt x="13244" y="15146"/>
                    <a:pt x="12857" y="14946"/>
                    <a:pt x="12458" y="14773"/>
                  </a:cubicBezTo>
                  <a:cubicBezTo>
                    <a:pt x="12059" y="14599"/>
                    <a:pt x="11640" y="14461"/>
                    <a:pt x="11197" y="14358"/>
                  </a:cubicBezTo>
                  <a:cubicBezTo>
                    <a:pt x="10757" y="14256"/>
                    <a:pt x="10269" y="14203"/>
                    <a:pt x="9738" y="14203"/>
                  </a:cubicBezTo>
                  <a:cubicBezTo>
                    <a:pt x="9310" y="14220"/>
                    <a:pt x="8825" y="14306"/>
                    <a:pt x="8286" y="14455"/>
                  </a:cubicBezTo>
                  <a:cubicBezTo>
                    <a:pt x="7824" y="14588"/>
                    <a:pt x="7266" y="14799"/>
                    <a:pt x="6605" y="15090"/>
                  </a:cubicBezTo>
                  <a:cubicBezTo>
                    <a:pt x="5944" y="15381"/>
                    <a:pt x="5207" y="15792"/>
                    <a:pt x="4394" y="16327"/>
                  </a:cubicBezTo>
                  <a:cubicBezTo>
                    <a:pt x="4169" y="16476"/>
                    <a:pt x="3978" y="16494"/>
                    <a:pt x="3826" y="16382"/>
                  </a:cubicBezTo>
                  <a:cubicBezTo>
                    <a:pt x="3674" y="16268"/>
                    <a:pt x="3598" y="16059"/>
                    <a:pt x="3598" y="15751"/>
                  </a:cubicBezTo>
                  <a:lnTo>
                    <a:pt x="3598" y="5273"/>
                  </a:lnTo>
                  <a:cubicBezTo>
                    <a:pt x="3598" y="4964"/>
                    <a:pt x="3674" y="4653"/>
                    <a:pt x="3826" y="4347"/>
                  </a:cubicBezTo>
                  <a:cubicBezTo>
                    <a:pt x="3978" y="4036"/>
                    <a:pt x="4169" y="3807"/>
                    <a:pt x="4394" y="3654"/>
                  </a:cubicBezTo>
                  <a:cubicBezTo>
                    <a:pt x="5207" y="3143"/>
                    <a:pt x="5941" y="2737"/>
                    <a:pt x="6597" y="2447"/>
                  </a:cubicBezTo>
                  <a:cubicBezTo>
                    <a:pt x="7253" y="2156"/>
                    <a:pt x="7816" y="1944"/>
                    <a:pt x="8286" y="1812"/>
                  </a:cubicBezTo>
                  <a:cubicBezTo>
                    <a:pt x="8832" y="1665"/>
                    <a:pt x="9317" y="1580"/>
                    <a:pt x="9738" y="1559"/>
                  </a:cubicBezTo>
                  <a:cubicBezTo>
                    <a:pt x="10269" y="1559"/>
                    <a:pt x="10757" y="1612"/>
                    <a:pt x="11197" y="1715"/>
                  </a:cubicBezTo>
                  <a:cubicBezTo>
                    <a:pt x="11640" y="1818"/>
                    <a:pt x="12059" y="1956"/>
                    <a:pt x="12458" y="2135"/>
                  </a:cubicBezTo>
                  <a:cubicBezTo>
                    <a:pt x="12857" y="2306"/>
                    <a:pt x="13242" y="2508"/>
                    <a:pt x="13619" y="2737"/>
                  </a:cubicBezTo>
                  <a:cubicBezTo>
                    <a:pt x="13993" y="2967"/>
                    <a:pt x="14385" y="3207"/>
                    <a:pt x="14791" y="3463"/>
                  </a:cubicBezTo>
                  <a:cubicBezTo>
                    <a:pt x="15281" y="3736"/>
                    <a:pt x="15849" y="3889"/>
                    <a:pt x="16490" y="3924"/>
                  </a:cubicBezTo>
                  <a:cubicBezTo>
                    <a:pt x="17036" y="3965"/>
                    <a:pt x="17678" y="3889"/>
                    <a:pt x="18412" y="3707"/>
                  </a:cubicBezTo>
                  <a:cubicBezTo>
                    <a:pt x="19146" y="3522"/>
                    <a:pt x="19957" y="3113"/>
                    <a:pt x="20838" y="247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101578" tIns="101578" rIns="101578" bIns="101578" anchor="ctr"/>
            <a:lstStyle/>
            <a:p>
              <a:pPr defTabSz="914172">
                <a:defRPr/>
              </a:pPr>
              <a:endParaRPr lang="es-ES" sz="5800">
                <a:solidFill>
                  <a:srgbClr val="1D458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cs typeface="Gill Sans" charset="0"/>
                <a:sym typeface="Gill Sans" charset="0"/>
              </a:endParaRPr>
            </a:p>
          </p:txBody>
        </p:sp>
      </p:grpSp>
      <p:sp>
        <p:nvSpPr>
          <p:cNvPr id="35" name="Text Placeholder 14">
            <a:extLst>
              <a:ext uri="{FF2B5EF4-FFF2-40B4-BE49-F238E27FC236}">
                <a16:creationId xmlns:a16="http://schemas.microsoft.com/office/drawing/2014/main" id="{382F1DA3-5072-604B-96F7-0EC5E6A4880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48845" y="4067094"/>
            <a:ext cx="689175" cy="309306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36" name="Text Placeholder 14">
            <a:extLst>
              <a:ext uri="{FF2B5EF4-FFF2-40B4-BE49-F238E27FC236}">
                <a16:creationId xmlns:a16="http://schemas.microsoft.com/office/drawing/2014/main" id="{B3F037A4-B679-0348-A30E-39548887705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262651" y="3469290"/>
            <a:ext cx="696512" cy="309306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37" name="Text Placeholder 14">
            <a:extLst>
              <a:ext uri="{FF2B5EF4-FFF2-40B4-BE49-F238E27FC236}">
                <a16:creationId xmlns:a16="http://schemas.microsoft.com/office/drawing/2014/main" id="{B0C3DEC6-B04A-3748-97E9-F91A1F064FF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564157" y="3347062"/>
            <a:ext cx="682592" cy="309306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38" name="Text Placeholder 14">
            <a:extLst>
              <a:ext uri="{FF2B5EF4-FFF2-40B4-BE49-F238E27FC236}">
                <a16:creationId xmlns:a16="http://schemas.microsoft.com/office/drawing/2014/main" id="{9821EC20-F74B-8445-B0A7-BD7CC2D8EB1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928147" y="3468697"/>
            <a:ext cx="689756" cy="309306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39" name="Text Placeholder 14">
            <a:extLst>
              <a:ext uri="{FF2B5EF4-FFF2-40B4-BE49-F238E27FC236}">
                <a16:creationId xmlns:a16="http://schemas.microsoft.com/office/drawing/2014/main" id="{37845820-D16B-3C47-90AA-BE703E39251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258131" y="2945402"/>
            <a:ext cx="629368" cy="309306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40" name="Text Placeholder 14">
            <a:extLst>
              <a:ext uri="{FF2B5EF4-FFF2-40B4-BE49-F238E27FC236}">
                <a16:creationId xmlns:a16="http://schemas.microsoft.com/office/drawing/2014/main" id="{7E2538D2-C302-8947-80DF-7D38F2F1A57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628373" y="3518468"/>
            <a:ext cx="693009" cy="309306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32" name="Text Placeholder 14">
            <a:extLst>
              <a:ext uri="{FF2B5EF4-FFF2-40B4-BE49-F238E27FC236}">
                <a16:creationId xmlns:a16="http://schemas.microsoft.com/office/drawing/2014/main" id="{9C7A890C-93D4-4E98-840F-3325A576C5F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16330" y="2262918"/>
            <a:ext cx="689175" cy="309306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316172D3-8A0A-784D-9169-B04B0733D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41" name="Footer Placeholder 8">
            <a:extLst>
              <a:ext uri="{FF2B5EF4-FFF2-40B4-BE49-F238E27FC236}">
                <a16:creationId xmlns:a16="http://schemas.microsoft.com/office/drawing/2014/main" id="{C9B3E0FA-4EAB-D046-8256-2344502010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8602" y="6356352"/>
            <a:ext cx="11429998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rgbClr val="1D458D"/>
                </a:solidFill>
                <a:latin typeface="Lato" panose="020F0502020204030203" pitchFamily="34" charset="0"/>
              </a:defRPr>
            </a:lvl1pPr>
          </a:lstStyle>
          <a:p>
            <a:r>
              <a:rPr lang="en-GB"/>
              <a:t>Text here</a:t>
            </a:r>
          </a:p>
        </p:txBody>
      </p:sp>
      <p:sp>
        <p:nvSpPr>
          <p:cNvPr id="42" name="Slide Number Placeholder 4">
            <a:extLst>
              <a:ext uri="{FF2B5EF4-FFF2-40B4-BE49-F238E27FC236}">
                <a16:creationId xmlns:a16="http://schemas.microsoft.com/office/drawing/2014/main" id="{38C6CA26-105B-4CF1-BF0D-6C0C6AC15B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72218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 chart with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97BE166-79A3-194D-84A2-4F0EE6F9CAB7}"/>
              </a:ext>
            </a:extLst>
          </p:cNvPr>
          <p:cNvGrpSpPr/>
          <p:nvPr userDrawn="1"/>
        </p:nvGrpSpPr>
        <p:grpSpPr>
          <a:xfrm>
            <a:off x="4717356" y="1224707"/>
            <a:ext cx="2741064" cy="5039141"/>
            <a:chOff x="8688271" y="5127"/>
            <a:chExt cx="7126532" cy="13652406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7ACE731B-3843-E647-832D-B0BD8BC36CA8}"/>
                </a:ext>
              </a:extLst>
            </p:cNvPr>
            <p:cNvGrpSpPr/>
            <p:nvPr userDrawn="1"/>
          </p:nvGrpSpPr>
          <p:grpSpPr>
            <a:xfrm>
              <a:off x="13535240" y="4290533"/>
              <a:ext cx="2273896" cy="2307090"/>
              <a:chOff x="2285781" y="4847654"/>
              <a:chExt cx="952480" cy="966132"/>
            </a:xfrm>
          </p:grpSpPr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D9BBB9A9-01F4-9F49-9731-4975E9F08586}"/>
                  </a:ext>
                </a:extLst>
              </p:cNvPr>
              <p:cNvSpPr/>
              <p:nvPr/>
            </p:nvSpPr>
            <p:spPr bwMode="auto">
              <a:xfrm>
                <a:off x="2346028" y="4908765"/>
                <a:ext cx="840592" cy="852640"/>
              </a:xfrm>
              <a:prstGeom prst="ellipse">
                <a:avLst/>
              </a:prstGeom>
              <a:solidFill>
                <a:schemeClr val="accent1"/>
              </a:solidFill>
              <a:ln w="3175" cmpd="sng">
                <a:noFill/>
                <a:prstDash val="soli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/>
              </a:p>
            </p:txBody>
          </p: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72F77A77-D3AA-574A-92BE-3DDEDD24EA40}"/>
                  </a:ext>
                </a:extLst>
              </p:cNvPr>
              <p:cNvSpPr/>
              <p:nvPr/>
            </p:nvSpPr>
            <p:spPr bwMode="auto">
              <a:xfrm>
                <a:off x="2285781" y="4847654"/>
                <a:ext cx="952480" cy="966132"/>
              </a:xfrm>
              <a:prstGeom prst="ellipse">
                <a:avLst/>
              </a:prstGeom>
              <a:noFill/>
              <a:ln w="3175" cmpd="sng">
                <a:solidFill>
                  <a:schemeClr val="tx1">
                    <a:lumMod val="60000"/>
                    <a:lumOff val="40000"/>
                  </a:schemeClr>
                </a:solidFill>
                <a:prstDash val="sys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3C8700E-A503-E947-86A8-3331E2B642C5}"/>
                </a:ext>
              </a:extLst>
            </p:cNvPr>
            <p:cNvGrpSpPr/>
            <p:nvPr userDrawn="1"/>
          </p:nvGrpSpPr>
          <p:grpSpPr>
            <a:xfrm>
              <a:off x="8688271" y="1483933"/>
              <a:ext cx="2273896" cy="2307090"/>
              <a:chOff x="2285781" y="4847654"/>
              <a:chExt cx="952480" cy="966132"/>
            </a:xfrm>
          </p:grpSpPr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1E51F72F-9EAE-2645-B458-36B08DF9343C}"/>
                  </a:ext>
                </a:extLst>
              </p:cNvPr>
              <p:cNvSpPr/>
              <p:nvPr/>
            </p:nvSpPr>
            <p:spPr bwMode="auto">
              <a:xfrm>
                <a:off x="2346028" y="4908765"/>
                <a:ext cx="840592" cy="852640"/>
              </a:xfrm>
              <a:prstGeom prst="ellipse">
                <a:avLst/>
              </a:prstGeom>
              <a:solidFill>
                <a:srgbClr val="76B828"/>
              </a:solidFill>
              <a:ln w="3175" cmpd="sng">
                <a:noFill/>
                <a:prstDash val="soli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/>
              </a:p>
            </p:txBody>
          </p:sp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50232E66-7657-2141-BCEC-AE0774C28359}"/>
                  </a:ext>
                </a:extLst>
              </p:cNvPr>
              <p:cNvSpPr/>
              <p:nvPr/>
            </p:nvSpPr>
            <p:spPr bwMode="auto">
              <a:xfrm>
                <a:off x="2285781" y="4847654"/>
                <a:ext cx="952480" cy="966132"/>
              </a:xfrm>
              <a:prstGeom prst="ellipse">
                <a:avLst/>
              </a:prstGeom>
              <a:noFill/>
              <a:ln w="3175" cmpd="sng">
                <a:solidFill>
                  <a:schemeClr val="tx1">
                    <a:lumMod val="60000"/>
                    <a:lumOff val="40000"/>
                  </a:schemeClr>
                </a:solidFill>
                <a:prstDash val="sys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/>
              </a:p>
            </p:txBody>
          </p:sp>
        </p:grp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2B1BCFD9-C123-A249-807C-21BCA542497B}"/>
                </a:ext>
              </a:extLst>
            </p:cNvPr>
            <p:cNvCxnSpPr/>
            <p:nvPr userDrawn="1"/>
          </p:nvCxnSpPr>
          <p:spPr>
            <a:xfrm>
              <a:off x="12238390" y="5127"/>
              <a:ext cx="0" cy="249835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  <a:prstDash val="dot"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DFC1580-4007-0B4A-A1BC-EDEBB0A37E07}"/>
                </a:ext>
              </a:extLst>
            </p:cNvPr>
            <p:cNvSpPr/>
            <p:nvPr userDrawn="1"/>
          </p:nvSpPr>
          <p:spPr>
            <a:xfrm>
              <a:off x="12125298" y="2534636"/>
              <a:ext cx="226185" cy="226244"/>
            </a:xfrm>
            <a:prstGeom prst="ellipse">
              <a:avLst/>
            </a:prstGeom>
            <a:solidFill>
              <a:schemeClr val="accent3"/>
            </a:solidFill>
            <a:ln w="508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 sz="1800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41346C6-3EB5-194E-814A-46E2EFFBC5EC}"/>
                </a:ext>
              </a:extLst>
            </p:cNvPr>
            <p:cNvCxnSpPr/>
            <p:nvPr userDrawn="1"/>
          </p:nvCxnSpPr>
          <p:spPr>
            <a:xfrm>
              <a:off x="11076054" y="2685466"/>
              <a:ext cx="1049245" cy="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  <a:prstDash val="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88078EA-358A-2942-B35C-CEF73BC27467}"/>
                </a:ext>
              </a:extLst>
            </p:cNvPr>
            <p:cNvCxnSpPr/>
            <p:nvPr userDrawn="1"/>
          </p:nvCxnSpPr>
          <p:spPr>
            <a:xfrm>
              <a:off x="12238390" y="2778377"/>
              <a:ext cx="0" cy="249835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  <a:prstDash val="dot"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D97BB5A-D995-254B-8787-6CF92CA04CC3}"/>
                </a:ext>
              </a:extLst>
            </p:cNvPr>
            <p:cNvSpPr/>
            <p:nvPr userDrawn="1"/>
          </p:nvSpPr>
          <p:spPr>
            <a:xfrm>
              <a:off x="12125298" y="5307886"/>
              <a:ext cx="226185" cy="226244"/>
            </a:xfrm>
            <a:prstGeom prst="ellipse">
              <a:avLst/>
            </a:prstGeom>
            <a:solidFill>
              <a:schemeClr val="accent4"/>
            </a:solidFill>
            <a:ln w="508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 sz="1800"/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ACC1CBBE-E61D-A649-B002-BE712A5F9641}"/>
                </a:ext>
              </a:extLst>
            </p:cNvPr>
            <p:cNvCxnSpPr/>
            <p:nvPr userDrawn="1"/>
          </p:nvCxnSpPr>
          <p:spPr>
            <a:xfrm>
              <a:off x="12351483" y="5458716"/>
              <a:ext cx="1049245" cy="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  <a:prstDash val="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F5B412DB-C019-C045-814F-83570C3BF1EC}"/>
                </a:ext>
              </a:extLst>
            </p:cNvPr>
            <p:cNvGrpSpPr/>
            <p:nvPr userDrawn="1"/>
          </p:nvGrpSpPr>
          <p:grpSpPr>
            <a:xfrm>
              <a:off x="13540907" y="9856605"/>
              <a:ext cx="2273896" cy="2307090"/>
              <a:chOff x="2285781" y="4847654"/>
              <a:chExt cx="952480" cy="966132"/>
            </a:xfrm>
          </p:grpSpPr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AC1C3D79-6CC8-ED4E-A4F2-ADB9DCA40C20}"/>
                  </a:ext>
                </a:extLst>
              </p:cNvPr>
              <p:cNvSpPr/>
              <p:nvPr/>
            </p:nvSpPr>
            <p:spPr bwMode="auto">
              <a:xfrm>
                <a:off x="2346028" y="4908765"/>
                <a:ext cx="840592" cy="852640"/>
              </a:xfrm>
              <a:prstGeom prst="ellipse">
                <a:avLst/>
              </a:prstGeom>
              <a:solidFill>
                <a:schemeClr val="accent1"/>
              </a:solidFill>
              <a:ln w="3175" cmpd="sng">
                <a:noFill/>
                <a:prstDash val="soli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A1AB5E2B-2C05-C843-9300-BA23F0BDB4C9}"/>
                  </a:ext>
                </a:extLst>
              </p:cNvPr>
              <p:cNvSpPr/>
              <p:nvPr/>
            </p:nvSpPr>
            <p:spPr bwMode="auto">
              <a:xfrm>
                <a:off x="2285781" y="4847654"/>
                <a:ext cx="952480" cy="966132"/>
              </a:xfrm>
              <a:prstGeom prst="ellipse">
                <a:avLst/>
              </a:prstGeom>
              <a:noFill/>
              <a:ln w="3175" cmpd="sng">
                <a:solidFill>
                  <a:schemeClr val="tx1">
                    <a:lumMod val="60000"/>
                    <a:lumOff val="40000"/>
                  </a:schemeClr>
                </a:solidFill>
                <a:prstDash val="sys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/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1130A369-07F9-5A46-8D5C-8A6751A0AF6A}"/>
                </a:ext>
              </a:extLst>
            </p:cNvPr>
            <p:cNvGrpSpPr/>
            <p:nvPr userDrawn="1"/>
          </p:nvGrpSpPr>
          <p:grpSpPr>
            <a:xfrm>
              <a:off x="8693937" y="7050005"/>
              <a:ext cx="2273896" cy="2307090"/>
              <a:chOff x="2285781" y="4847654"/>
              <a:chExt cx="952480" cy="966132"/>
            </a:xfrm>
          </p:grpSpPr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77AA64A4-846C-9A4E-9B2B-5C11433B3CD2}"/>
                  </a:ext>
                </a:extLst>
              </p:cNvPr>
              <p:cNvSpPr/>
              <p:nvPr/>
            </p:nvSpPr>
            <p:spPr bwMode="auto">
              <a:xfrm>
                <a:off x="2346028" y="4908765"/>
                <a:ext cx="840592" cy="852640"/>
              </a:xfrm>
              <a:prstGeom prst="ellipse">
                <a:avLst/>
              </a:prstGeom>
              <a:solidFill>
                <a:srgbClr val="76B828"/>
              </a:solidFill>
              <a:ln w="3175" cmpd="sng">
                <a:noFill/>
                <a:prstDash val="soli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33AFD608-8961-4A4C-B6F0-5EC3A58D4125}"/>
                  </a:ext>
                </a:extLst>
              </p:cNvPr>
              <p:cNvSpPr/>
              <p:nvPr/>
            </p:nvSpPr>
            <p:spPr bwMode="auto">
              <a:xfrm>
                <a:off x="2285781" y="4847654"/>
                <a:ext cx="952480" cy="966132"/>
              </a:xfrm>
              <a:prstGeom prst="ellipse">
                <a:avLst/>
              </a:prstGeom>
              <a:noFill/>
              <a:ln w="3175" cmpd="sng">
                <a:solidFill>
                  <a:schemeClr val="tx1">
                    <a:lumMod val="60000"/>
                    <a:lumOff val="40000"/>
                  </a:schemeClr>
                </a:solidFill>
                <a:prstDash val="sys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/>
              </a:p>
            </p:txBody>
          </p:sp>
        </p:grp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216D696B-8B30-0A42-8F4D-1DD4D62981E2}"/>
                </a:ext>
              </a:extLst>
            </p:cNvPr>
            <p:cNvCxnSpPr/>
            <p:nvPr userDrawn="1"/>
          </p:nvCxnSpPr>
          <p:spPr>
            <a:xfrm>
              <a:off x="12244057" y="5571199"/>
              <a:ext cx="0" cy="249835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  <a:prstDash val="dot"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C3898EF-C66D-964E-8BEE-2B4AD432E77D}"/>
                </a:ext>
              </a:extLst>
            </p:cNvPr>
            <p:cNvSpPr/>
            <p:nvPr userDrawn="1"/>
          </p:nvSpPr>
          <p:spPr>
            <a:xfrm>
              <a:off x="12130964" y="8100708"/>
              <a:ext cx="226185" cy="226244"/>
            </a:xfrm>
            <a:prstGeom prst="ellipse">
              <a:avLst/>
            </a:prstGeom>
            <a:solidFill>
              <a:schemeClr val="accent5"/>
            </a:solidFill>
            <a:ln w="508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 sz="1800"/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7550E0E4-DA95-8948-B849-CE8DD3E78B80}"/>
                </a:ext>
              </a:extLst>
            </p:cNvPr>
            <p:cNvCxnSpPr/>
            <p:nvPr userDrawn="1"/>
          </p:nvCxnSpPr>
          <p:spPr>
            <a:xfrm>
              <a:off x="11081720" y="8251538"/>
              <a:ext cx="1049245" cy="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  <a:prstDash val="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B5E996B-7236-9B4C-BF9F-270BA68E444A}"/>
                </a:ext>
              </a:extLst>
            </p:cNvPr>
            <p:cNvCxnSpPr/>
            <p:nvPr userDrawn="1"/>
          </p:nvCxnSpPr>
          <p:spPr>
            <a:xfrm>
              <a:off x="12244057" y="8344449"/>
              <a:ext cx="0" cy="249835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  <a:prstDash val="dot"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75182BEE-6D2F-7F49-95F4-75F6586BBA46}"/>
                </a:ext>
              </a:extLst>
            </p:cNvPr>
            <p:cNvSpPr/>
            <p:nvPr userDrawn="1"/>
          </p:nvSpPr>
          <p:spPr>
            <a:xfrm>
              <a:off x="12130964" y="10873958"/>
              <a:ext cx="226185" cy="226244"/>
            </a:xfrm>
            <a:prstGeom prst="ellipse">
              <a:avLst/>
            </a:prstGeom>
            <a:solidFill>
              <a:schemeClr val="accent1"/>
            </a:solidFill>
            <a:ln w="508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 sz="1800"/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76FDD4D1-298B-7345-969C-9AF47F1D9E33}"/>
                </a:ext>
              </a:extLst>
            </p:cNvPr>
            <p:cNvCxnSpPr/>
            <p:nvPr userDrawn="1"/>
          </p:nvCxnSpPr>
          <p:spPr>
            <a:xfrm>
              <a:off x="12357150" y="11024788"/>
              <a:ext cx="1049245" cy="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  <a:prstDash val="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1D03B329-5FFF-D74B-9FC9-D3C9196452A8}"/>
                </a:ext>
              </a:extLst>
            </p:cNvPr>
            <p:cNvCxnSpPr/>
            <p:nvPr userDrawn="1"/>
          </p:nvCxnSpPr>
          <p:spPr>
            <a:xfrm>
              <a:off x="12238390" y="11159183"/>
              <a:ext cx="0" cy="249835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  <a:prstDash val="dot"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 Placeholder 14">
            <a:extLst>
              <a:ext uri="{FF2B5EF4-FFF2-40B4-BE49-F238E27FC236}">
                <a16:creationId xmlns:a16="http://schemas.microsoft.com/office/drawing/2014/main" id="{47370168-F6E3-0147-8725-5DB7400D979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65992" y="1893889"/>
            <a:ext cx="687375" cy="309306"/>
          </a:xfrm>
        </p:spPr>
        <p:txBody>
          <a:bodyPr>
            <a:noAutofit/>
          </a:bodyPr>
          <a:lstStyle>
            <a:lvl1pPr marL="0" indent="0">
              <a:buNone/>
              <a:defRPr sz="1800" b="1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31" name="Text Placeholder 14">
            <a:extLst>
              <a:ext uri="{FF2B5EF4-FFF2-40B4-BE49-F238E27FC236}">
                <a16:creationId xmlns:a16="http://schemas.microsoft.com/office/drawing/2014/main" id="{0F9E570D-DE42-F249-9AC6-B4F0467788C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759753" y="2785366"/>
            <a:ext cx="687375" cy="309306"/>
          </a:xfrm>
        </p:spPr>
        <p:txBody>
          <a:bodyPr>
            <a:normAutofit/>
          </a:bodyPr>
          <a:lstStyle>
            <a:lvl1pPr marL="0" indent="0">
              <a:buNone/>
              <a:defRPr sz="1800" b="1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34" name="Text Placeholder 14">
            <a:extLst>
              <a:ext uri="{FF2B5EF4-FFF2-40B4-BE49-F238E27FC236}">
                <a16:creationId xmlns:a16="http://schemas.microsoft.com/office/drawing/2014/main" id="{B1C300CF-B4F0-7248-A723-9ED2BC28C40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465991" y="3827421"/>
            <a:ext cx="687375" cy="309306"/>
          </a:xfrm>
        </p:spPr>
        <p:txBody>
          <a:bodyPr>
            <a:normAutofit/>
          </a:bodyPr>
          <a:lstStyle>
            <a:lvl1pPr marL="0" indent="0">
              <a:buNone/>
              <a:defRPr sz="1800" b="1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35" name="Text Placeholder 14">
            <a:extLst>
              <a:ext uri="{FF2B5EF4-FFF2-40B4-BE49-F238E27FC236}">
                <a16:creationId xmlns:a16="http://schemas.microsoft.com/office/drawing/2014/main" id="{CFCF9589-6F1E-C34C-BD7C-FD5B9D8EE7D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759751" y="5017209"/>
            <a:ext cx="687375" cy="309306"/>
          </a:xfrm>
        </p:spPr>
        <p:txBody>
          <a:bodyPr>
            <a:normAutofit/>
          </a:bodyPr>
          <a:lstStyle>
            <a:lvl1pPr marL="0" indent="0">
              <a:buNone/>
              <a:defRPr sz="1800" b="1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36" name="Text Placeholder 14">
            <a:extLst>
              <a:ext uri="{FF2B5EF4-FFF2-40B4-BE49-F238E27FC236}">
                <a16:creationId xmlns:a16="http://schemas.microsoft.com/office/drawing/2014/main" id="{AC2929B5-F711-284B-8BA0-B63E1E44DA7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759749" y="3257653"/>
            <a:ext cx="2663035" cy="675873"/>
          </a:xfrm>
        </p:spPr>
        <p:txBody>
          <a:bodyPr>
            <a:noAutofit/>
          </a:bodyPr>
          <a:lstStyle>
            <a:lvl1pPr marL="0" indent="0">
              <a:buNone/>
              <a:defRPr sz="14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mattis</a:t>
            </a:r>
            <a:r>
              <a:rPr lang="en-US"/>
              <a:t> </a:t>
            </a:r>
            <a:r>
              <a:rPr lang="en-US" err="1"/>
              <a:t>mattis</a:t>
            </a:r>
            <a:r>
              <a:rPr lang="en-US"/>
              <a:t> </a:t>
            </a:r>
            <a:r>
              <a:rPr lang="en-US" err="1"/>
              <a:t>tortor</a:t>
            </a:r>
            <a:r>
              <a:rPr lang="en-US"/>
              <a:t> </a:t>
            </a:r>
            <a:r>
              <a:rPr lang="en-US" err="1"/>
              <a:t>arcu</a:t>
            </a:r>
            <a:r>
              <a:rPr lang="en-US"/>
              <a:t> </a:t>
            </a:r>
            <a:r>
              <a:rPr lang="en-US" err="1"/>
              <a:t>nonummy</a:t>
            </a:r>
            <a:r>
              <a:rPr lang="en-US"/>
              <a:t> vestibulum, ligula</a:t>
            </a:r>
          </a:p>
        </p:txBody>
      </p:sp>
      <p:sp>
        <p:nvSpPr>
          <p:cNvPr id="37" name="Text Placeholder 14">
            <a:extLst>
              <a:ext uri="{FF2B5EF4-FFF2-40B4-BE49-F238E27FC236}">
                <a16:creationId xmlns:a16="http://schemas.microsoft.com/office/drawing/2014/main" id="{BA3F8C2A-A579-2643-A910-FA357FB7585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767860" y="5423964"/>
            <a:ext cx="2663035" cy="675873"/>
          </a:xfrm>
        </p:spPr>
        <p:txBody>
          <a:bodyPr>
            <a:noAutofit/>
          </a:bodyPr>
          <a:lstStyle>
            <a:lvl1pPr marL="0" indent="0">
              <a:buNone/>
              <a:defRPr sz="14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mattis</a:t>
            </a:r>
            <a:r>
              <a:rPr lang="en-US"/>
              <a:t> </a:t>
            </a:r>
            <a:r>
              <a:rPr lang="en-US" err="1"/>
              <a:t>mattis</a:t>
            </a:r>
            <a:r>
              <a:rPr lang="en-US"/>
              <a:t> </a:t>
            </a:r>
            <a:r>
              <a:rPr lang="en-US" err="1"/>
              <a:t>tortor</a:t>
            </a:r>
            <a:r>
              <a:rPr lang="en-US"/>
              <a:t> </a:t>
            </a:r>
            <a:r>
              <a:rPr lang="en-US" err="1"/>
              <a:t>arcu</a:t>
            </a:r>
            <a:r>
              <a:rPr lang="en-US"/>
              <a:t> </a:t>
            </a:r>
            <a:r>
              <a:rPr lang="en-US" err="1"/>
              <a:t>nonummy</a:t>
            </a:r>
            <a:r>
              <a:rPr lang="en-US"/>
              <a:t> vestibulum, ligula</a:t>
            </a:r>
          </a:p>
        </p:txBody>
      </p:sp>
      <p:sp>
        <p:nvSpPr>
          <p:cNvPr id="38" name="Text Placeholder 14">
            <a:extLst>
              <a:ext uri="{FF2B5EF4-FFF2-40B4-BE49-F238E27FC236}">
                <a16:creationId xmlns:a16="http://schemas.microsoft.com/office/drawing/2014/main" id="{7B5C7080-6D5C-1749-B793-624159FC80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781603" y="2324382"/>
            <a:ext cx="2371167" cy="675873"/>
          </a:xfrm>
        </p:spPr>
        <p:txBody>
          <a:bodyPr>
            <a:noAutofit/>
          </a:bodyPr>
          <a:lstStyle>
            <a:lvl1pPr marL="0" indent="0">
              <a:buNone/>
              <a:defRPr sz="14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mattis</a:t>
            </a:r>
            <a:r>
              <a:rPr lang="en-US"/>
              <a:t> </a:t>
            </a:r>
            <a:r>
              <a:rPr lang="en-US" err="1"/>
              <a:t>mattis</a:t>
            </a:r>
            <a:r>
              <a:rPr lang="en-US"/>
              <a:t> </a:t>
            </a:r>
            <a:r>
              <a:rPr lang="en-US" err="1"/>
              <a:t>tortor</a:t>
            </a:r>
            <a:r>
              <a:rPr lang="en-US"/>
              <a:t> </a:t>
            </a:r>
            <a:r>
              <a:rPr lang="en-US" err="1"/>
              <a:t>arcu</a:t>
            </a:r>
            <a:r>
              <a:rPr lang="en-US"/>
              <a:t> </a:t>
            </a:r>
            <a:r>
              <a:rPr lang="en-US" err="1"/>
              <a:t>nonummy</a:t>
            </a:r>
            <a:r>
              <a:rPr lang="en-US"/>
              <a:t> vestibulum, ligula</a:t>
            </a:r>
          </a:p>
        </p:txBody>
      </p:sp>
      <p:sp>
        <p:nvSpPr>
          <p:cNvPr id="39" name="Text Placeholder 14">
            <a:extLst>
              <a:ext uri="{FF2B5EF4-FFF2-40B4-BE49-F238E27FC236}">
                <a16:creationId xmlns:a16="http://schemas.microsoft.com/office/drawing/2014/main" id="{12671BB3-B16B-BF4B-A472-137893EBDC9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744885" y="4320507"/>
            <a:ext cx="2371167" cy="675873"/>
          </a:xfrm>
        </p:spPr>
        <p:txBody>
          <a:bodyPr>
            <a:noAutofit/>
          </a:bodyPr>
          <a:lstStyle>
            <a:lvl1pPr marL="0" indent="0">
              <a:buNone/>
              <a:defRPr sz="14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mattis</a:t>
            </a:r>
            <a:r>
              <a:rPr lang="en-US"/>
              <a:t> </a:t>
            </a:r>
            <a:r>
              <a:rPr lang="en-US" err="1"/>
              <a:t>mattis</a:t>
            </a:r>
            <a:r>
              <a:rPr lang="en-US"/>
              <a:t> </a:t>
            </a:r>
            <a:r>
              <a:rPr lang="en-US" err="1"/>
              <a:t>tortor</a:t>
            </a:r>
            <a:r>
              <a:rPr lang="en-US"/>
              <a:t> </a:t>
            </a:r>
            <a:r>
              <a:rPr lang="en-US" err="1"/>
              <a:t>arcu</a:t>
            </a:r>
            <a:r>
              <a:rPr lang="en-US"/>
              <a:t> </a:t>
            </a:r>
            <a:r>
              <a:rPr lang="en-US" err="1"/>
              <a:t>nonummy</a:t>
            </a:r>
            <a:r>
              <a:rPr lang="en-US"/>
              <a:t> vestibulum, ligula</a:t>
            </a:r>
          </a:p>
        </p:txBody>
      </p:sp>
      <p:sp>
        <p:nvSpPr>
          <p:cNvPr id="29" name="Titre 28">
            <a:extLst>
              <a:ext uri="{FF2B5EF4-FFF2-40B4-BE49-F238E27FC236}">
                <a16:creationId xmlns:a16="http://schemas.microsoft.com/office/drawing/2014/main" id="{FCCBB8B1-1B5A-E943-AA74-44965C341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46" name="Footer Placeholder 8">
            <a:extLst>
              <a:ext uri="{FF2B5EF4-FFF2-40B4-BE49-F238E27FC236}">
                <a16:creationId xmlns:a16="http://schemas.microsoft.com/office/drawing/2014/main" id="{D42051FA-CAA2-BF45-9758-DEAEEA12EE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8602" y="6356352"/>
            <a:ext cx="11429998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rgbClr val="1D458D"/>
                </a:solidFill>
                <a:latin typeface="Lato" panose="020F0502020204030203" pitchFamily="34" charset="0"/>
              </a:defRPr>
            </a:lvl1pPr>
          </a:lstStyle>
          <a:p>
            <a:r>
              <a:rPr lang="en-GB"/>
              <a:t>Text here</a:t>
            </a:r>
          </a:p>
        </p:txBody>
      </p:sp>
      <p:sp>
        <p:nvSpPr>
          <p:cNvPr id="41" name="Slide Number Placeholder 4">
            <a:extLst>
              <a:ext uri="{FF2B5EF4-FFF2-40B4-BE49-F238E27FC236}">
                <a16:creationId xmlns:a16="http://schemas.microsoft.com/office/drawing/2014/main" id="{86241E28-A44B-42F1-816A-D2C7DC0AB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77642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chart no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3C8700E-A503-E947-86A8-3331E2B642C5}"/>
              </a:ext>
            </a:extLst>
          </p:cNvPr>
          <p:cNvGrpSpPr/>
          <p:nvPr userDrawn="1"/>
        </p:nvGrpSpPr>
        <p:grpSpPr>
          <a:xfrm rot="16200000">
            <a:off x="2131985" y="4083595"/>
            <a:ext cx="874604" cy="887371"/>
            <a:chOff x="2285781" y="4847654"/>
            <a:chExt cx="952480" cy="966132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1E51F72F-9EAE-2645-B458-36B08DF9343C}"/>
                </a:ext>
              </a:extLst>
            </p:cNvPr>
            <p:cNvSpPr/>
            <p:nvPr/>
          </p:nvSpPr>
          <p:spPr bwMode="auto">
            <a:xfrm>
              <a:off x="2346028" y="4908765"/>
              <a:ext cx="840592" cy="852640"/>
            </a:xfrm>
            <a:prstGeom prst="ellipse">
              <a:avLst/>
            </a:prstGeom>
            <a:solidFill>
              <a:srgbClr val="76B828"/>
            </a:solidFill>
            <a:ln w="3175" cmpd="sng">
              <a:noFill/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50232E66-7657-2141-BCEC-AE0774C28359}"/>
                </a:ext>
              </a:extLst>
            </p:cNvPr>
            <p:cNvSpPr/>
            <p:nvPr/>
          </p:nvSpPr>
          <p:spPr bwMode="auto">
            <a:xfrm>
              <a:off x="2285781" y="4847654"/>
              <a:ext cx="952480" cy="966132"/>
            </a:xfrm>
            <a:prstGeom prst="ellipse">
              <a:avLst/>
            </a:prstGeom>
            <a:noFill/>
            <a:ln w="3175" cmpd="sng">
              <a:solidFill>
                <a:schemeClr val="tx1">
                  <a:lumMod val="60000"/>
                  <a:lumOff val="40000"/>
                </a:schemeClr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B1BCFD9-C123-A249-807C-21BCA542497B}"/>
              </a:ext>
            </a:extLst>
          </p:cNvPr>
          <p:cNvCxnSpPr/>
          <p:nvPr userDrawn="1"/>
        </p:nvCxnSpPr>
        <p:spPr>
          <a:xfrm rot="16200000">
            <a:off x="1999571" y="3109213"/>
            <a:ext cx="0" cy="960935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dot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0DFC1580-4007-0B4A-A1BC-EDEBB0A37E07}"/>
              </a:ext>
            </a:extLst>
          </p:cNvPr>
          <p:cNvSpPr/>
          <p:nvPr userDrawn="1"/>
        </p:nvSpPr>
        <p:spPr>
          <a:xfrm rot="16200000">
            <a:off x="2492035" y="3546171"/>
            <a:ext cx="86997" cy="87020"/>
          </a:xfrm>
          <a:prstGeom prst="ellipse">
            <a:avLst/>
          </a:prstGeom>
          <a:solidFill>
            <a:schemeClr val="accent3"/>
          </a:solidFill>
          <a:ln w="508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3" rIns="182843" bIns="91423" rtlCol="0" anchor="ctr"/>
          <a:lstStyle/>
          <a:p>
            <a:pPr algn="ctr"/>
            <a:endParaRPr lang="id-ID" sz="180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41346C6-3EB5-194E-814A-46E2EFFBC5EC}"/>
              </a:ext>
            </a:extLst>
          </p:cNvPr>
          <p:cNvCxnSpPr/>
          <p:nvPr userDrawn="1"/>
        </p:nvCxnSpPr>
        <p:spPr>
          <a:xfrm rot="16200000">
            <a:off x="2348253" y="3834962"/>
            <a:ext cx="403569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88078EA-358A-2942-B35C-CEF73BC27467}"/>
              </a:ext>
            </a:extLst>
          </p:cNvPr>
          <p:cNvCxnSpPr/>
          <p:nvPr userDrawn="1"/>
        </p:nvCxnSpPr>
        <p:spPr>
          <a:xfrm rot="16200000">
            <a:off x="3066240" y="3109213"/>
            <a:ext cx="0" cy="960935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dot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5B412DB-C019-C045-814F-83570C3BF1EC}"/>
              </a:ext>
            </a:extLst>
          </p:cNvPr>
          <p:cNvGrpSpPr/>
          <p:nvPr userDrawn="1"/>
        </p:nvGrpSpPr>
        <p:grpSpPr>
          <a:xfrm rot="16200000">
            <a:off x="3460355" y="2219313"/>
            <a:ext cx="874604" cy="887371"/>
            <a:chOff x="2285781" y="4847654"/>
            <a:chExt cx="952480" cy="966132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AC1C3D79-6CC8-ED4E-A4F2-ADB9DCA40C20}"/>
                </a:ext>
              </a:extLst>
            </p:cNvPr>
            <p:cNvSpPr/>
            <p:nvPr/>
          </p:nvSpPr>
          <p:spPr bwMode="auto">
            <a:xfrm>
              <a:off x="2346028" y="4908765"/>
              <a:ext cx="840592" cy="852640"/>
            </a:xfrm>
            <a:prstGeom prst="ellipse">
              <a:avLst/>
            </a:prstGeom>
            <a:solidFill>
              <a:schemeClr val="accent1"/>
            </a:solidFill>
            <a:ln w="3175" cmpd="sng">
              <a:noFill/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A1AB5E2B-2C05-C843-9300-BA23F0BDB4C9}"/>
                </a:ext>
              </a:extLst>
            </p:cNvPr>
            <p:cNvSpPr/>
            <p:nvPr/>
          </p:nvSpPr>
          <p:spPr bwMode="auto">
            <a:xfrm>
              <a:off x="2285781" y="4847654"/>
              <a:ext cx="952480" cy="966132"/>
            </a:xfrm>
            <a:prstGeom prst="ellipse">
              <a:avLst/>
            </a:prstGeom>
            <a:noFill/>
            <a:ln w="3175" cmpd="sng">
              <a:solidFill>
                <a:schemeClr val="tx1">
                  <a:lumMod val="60000"/>
                  <a:lumOff val="40000"/>
                </a:schemeClr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</p:grp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16D696B-8B30-0A42-8F4D-1DD4D62981E2}"/>
              </a:ext>
            </a:extLst>
          </p:cNvPr>
          <p:cNvCxnSpPr/>
          <p:nvPr userDrawn="1"/>
        </p:nvCxnSpPr>
        <p:spPr>
          <a:xfrm rot="16200000">
            <a:off x="4083876" y="3116461"/>
            <a:ext cx="0" cy="960935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dot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B5E996B-7236-9B4C-BF9F-270BA68E444A}"/>
              </a:ext>
            </a:extLst>
          </p:cNvPr>
          <p:cNvCxnSpPr/>
          <p:nvPr userDrawn="1"/>
        </p:nvCxnSpPr>
        <p:spPr>
          <a:xfrm rot="16200000">
            <a:off x="5150547" y="3116461"/>
            <a:ext cx="0" cy="960935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dot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75182BEE-6D2F-7F49-95F4-75F6586BBA46}"/>
              </a:ext>
            </a:extLst>
          </p:cNvPr>
          <p:cNvSpPr/>
          <p:nvPr userDrawn="1"/>
        </p:nvSpPr>
        <p:spPr>
          <a:xfrm rot="16200000">
            <a:off x="3845287" y="3555596"/>
            <a:ext cx="86997" cy="87020"/>
          </a:xfrm>
          <a:prstGeom prst="ellipse">
            <a:avLst/>
          </a:prstGeom>
          <a:solidFill>
            <a:schemeClr val="accent1"/>
          </a:solidFill>
          <a:ln w="508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3" rIns="182843" bIns="91423" rtlCol="0" anchor="ctr"/>
          <a:lstStyle/>
          <a:p>
            <a:pPr algn="ctr"/>
            <a:endParaRPr lang="id-ID" sz="180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6FDD4D1-298B-7345-969C-9AF47F1D9E33}"/>
              </a:ext>
            </a:extLst>
          </p:cNvPr>
          <p:cNvCxnSpPr/>
          <p:nvPr userDrawn="1"/>
        </p:nvCxnSpPr>
        <p:spPr>
          <a:xfrm rot="16200000">
            <a:off x="3701505" y="3353822"/>
            <a:ext cx="403569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D03B329-5FFF-D74B-9FC9-D3C9196452A8}"/>
              </a:ext>
            </a:extLst>
          </p:cNvPr>
          <p:cNvCxnSpPr/>
          <p:nvPr userDrawn="1"/>
        </p:nvCxnSpPr>
        <p:spPr>
          <a:xfrm rot="16200000">
            <a:off x="6233171" y="3118639"/>
            <a:ext cx="0" cy="960935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dot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874A67E-41DC-A445-B791-75A3862E81FE}"/>
              </a:ext>
            </a:extLst>
          </p:cNvPr>
          <p:cNvGrpSpPr/>
          <p:nvPr userDrawn="1"/>
        </p:nvGrpSpPr>
        <p:grpSpPr>
          <a:xfrm rot="16200000">
            <a:off x="6307481" y="2225706"/>
            <a:ext cx="874604" cy="887371"/>
            <a:chOff x="2285781" y="4847654"/>
            <a:chExt cx="952480" cy="966132"/>
          </a:xfrm>
        </p:grpSpPr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DB44E9F-A301-F947-99EA-233E6109D676}"/>
                </a:ext>
              </a:extLst>
            </p:cNvPr>
            <p:cNvSpPr/>
            <p:nvPr/>
          </p:nvSpPr>
          <p:spPr bwMode="auto">
            <a:xfrm>
              <a:off x="2346028" y="4908765"/>
              <a:ext cx="840592" cy="852640"/>
            </a:xfrm>
            <a:prstGeom prst="ellipse">
              <a:avLst/>
            </a:prstGeom>
            <a:solidFill>
              <a:schemeClr val="accent1"/>
            </a:solidFill>
            <a:ln w="3175" cmpd="sng">
              <a:noFill/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9B473D1D-20D3-5040-85D5-A95B9996399E}"/>
                </a:ext>
              </a:extLst>
            </p:cNvPr>
            <p:cNvSpPr/>
            <p:nvPr/>
          </p:nvSpPr>
          <p:spPr bwMode="auto">
            <a:xfrm>
              <a:off x="2285781" y="4847654"/>
              <a:ext cx="952480" cy="966132"/>
            </a:xfrm>
            <a:prstGeom prst="ellipse">
              <a:avLst/>
            </a:prstGeom>
            <a:noFill/>
            <a:ln w="3175" cmpd="sng">
              <a:solidFill>
                <a:schemeClr val="tx1">
                  <a:lumMod val="60000"/>
                  <a:lumOff val="40000"/>
                </a:schemeClr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</p:grp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BB1B5378-1F06-8A43-B608-44EB7C44057C}"/>
              </a:ext>
            </a:extLst>
          </p:cNvPr>
          <p:cNvCxnSpPr/>
          <p:nvPr userDrawn="1"/>
        </p:nvCxnSpPr>
        <p:spPr>
          <a:xfrm rot="16200000">
            <a:off x="7299840" y="3121517"/>
            <a:ext cx="0" cy="960935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dot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val 46">
            <a:extLst>
              <a:ext uri="{FF2B5EF4-FFF2-40B4-BE49-F238E27FC236}">
                <a16:creationId xmlns:a16="http://schemas.microsoft.com/office/drawing/2014/main" id="{B489D55B-E870-924B-8708-4E552CFD1819}"/>
              </a:ext>
            </a:extLst>
          </p:cNvPr>
          <p:cNvSpPr/>
          <p:nvPr userDrawn="1"/>
        </p:nvSpPr>
        <p:spPr>
          <a:xfrm rot="16200000">
            <a:off x="6692412" y="3561989"/>
            <a:ext cx="86997" cy="87020"/>
          </a:xfrm>
          <a:prstGeom prst="ellipse">
            <a:avLst/>
          </a:prstGeom>
          <a:solidFill>
            <a:schemeClr val="accent4"/>
          </a:solidFill>
          <a:ln w="508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3" rIns="182843" bIns="91423" rtlCol="0" anchor="ctr"/>
          <a:lstStyle/>
          <a:p>
            <a:pPr algn="ctr"/>
            <a:endParaRPr lang="id-ID" sz="1800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7DD5E79A-720E-8B44-BD3C-4E47F775EFB8}"/>
              </a:ext>
            </a:extLst>
          </p:cNvPr>
          <p:cNvCxnSpPr/>
          <p:nvPr userDrawn="1"/>
        </p:nvCxnSpPr>
        <p:spPr>
          <a:xfrm rot="16200000">
            <a:off x="6548630" y="3360214"/>
            <a:ext cx="403569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442598A-6E85-1D4F-A1A9-C47C21FEF6B6}"/>
              </a:ext>
            </a:extLst>
          </p:cNvPr>
          <p:cNvGrpSpPr/>
          <p:nvPr userDrawn="1"/>
        </p:nvGrpSpPr>
        <p:grpSpPr>
          <a:xfrm rot="16200000">
            <a:off x="9425506" y="2227162"/>
            <a:ext cx="874604" cy="887371"/>
            <a:chOff x="2285781" y="4847654"/>
            <a:chExt cx="952480" cy="966132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BFFECE3C-37BB-F147-872A-01C77777F25C}"/>
                </a:ext>
              </a:extLst>
            </p:cNvPr>
            <p:cNvSpPr/>
            <p:nvPr/>
          </p:nvSpPr>
          <p:spPr bwMode="auto">
            <a:xfrm>
              <a:off x="2346028" y="4908765"/>
              <a:ext cx="840592" cy="852640"/>
            </a:xfrm>
            <a:prstGeom prst="ellipse">
              <a:avLst/>
            </a:prstGeom>
            <a:solidFill>
              <a:schemeClr val="accent1"/>
            </a:solidFill>
            <a:ln w="3175" cmpd="sng">
              <a:noFill/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09AA37DD-3405-C244-8DE1-C59FA5ED1F98}"/>
                </a:ext>
              </a:extLst>
            </p:cNvPr>
            <p:cNvSpPr/>
            <p:nvPr/>
          </p:nvSpPr>
          <p:spPr bwMode="auto">
            <a:xfrm>
              <a:off x="2285781" y="4847654"/>
              <a:ext cx="952480" cy="966132"/>
            </a:xfrm>
            <a:prstGeom prst="ellipse">
              <a:avLst/>
            </a:prstGeom>
            <a:noFill/>
            <a:ln w="3175" cmpd="sng">
              <a:solidFill>
                <a:schemeClr val="tx1">
                  <a:lumMod val="60000"/>
                  <a:lumOff val="40000"/>
                </a:schemeClr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AAF71F73-AE41-8B49-834D-A97B1F8F0063}"/>
              </a:ext>
            </a:extLst>
          </p:cNvPr>
          <p:cNvGrpSpPr/>
          <p:nvPr userDrawn="1"/>
        </p:nvGrpSpPr>
        <p:grpSpPr>
          <a:xfrm rot="16200000">
            <a:off x="7911495" y="4089986"/>
            <a:ext cx="874604" cy="887371"/>
            <a:chOff x="2285781" y="4847654"/>
            <a:chExt cx="952480" cy="966132"/>
          </a:xfrm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78ED1371-40BF-D542-B7BF-3F4D538A6615}"/>
                </a:ext>
              </a:extLst>
            </p:cNvPr>
            <p:cNvSpPr/>
            <p:nvPr/>
          </p:nvSpPr>
          <p:spPr bwMode="auto">
            <a:xfrm>
              <a:off x="2346028" y="4908765"/>
              <a:ext cx="840592" cy="852640"/>
            </a:xfrm>
            <a:prstGeom prst="ellipse">
              <a:avLst/>
            </a:prstGeom>
            <a:solidFill>
              <a:srgbClr val="76B828"/>
            </a:solidFill>
            <a:ln w="3175" cmpd="sng">
              <a:noFill/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412BEDDC-C394-6144-9217-BC4BD6B53487}"/>
                </a:ext>
              </a:extLst>
            </p:cNvPr>
            <p:cNvSpPr/>
            <p:nvPr/>
          </p:nvSpPr>
          <p:spPr bwMode="auto">
            <a:xfrm>
              <a:off x="2285781" y="4847654"/>
              <a:ext cx="952480" cy="966132"/>
            </a:xfrm>
            <a:prstGeom prst="ellipse">
              <a:avLst/>
            </a:prstGeom>
            <a:noFill/>
            <a:ln w="3175" cmpd="sng">
              <a:solidFill>
                <a:schemeClr val="tx1">
                  <a:lumMod val="60000"/>
                  <a:lumOff val="40000"/>
                </a:schemeClr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</p:grp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F6A4B51F-77DD-A240-B765-0735A8F3B7FE}"/>
              </a:ext>
            </a:extLst>
          </p:cNvPr>
          <p:cNvCxnSpPr/>
          <p:nvPr userDrawn="1"/>
        </p:nvCxnSpPr>
        <p:spPr>
          <a:xfrm rot="16200000">
            <a:off x="8374039" y="3119337"/>
            <a:ext cx="0" cy="960935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dot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Oval 51">
            <a:extLst>
              <a:ext uri="{FF2B5EF4-FFF2-40B4-BE49-F238E27FC236}">
                <a16:creationId xmlns:a16="http://schemas.microsoft.com/office/drawing/2014/main" id="{D26C9522-9520-8C44-BA24-205D4E954147}"/>
              </a:ext>
            </a:extLst>
          </p:cNvPr>
          <p:cNvSpPr/>
          <p:nvPr userDrawn="1"/>
        </p:nvSpPr>
        <p:spPr>
          <a:xfrm rot="16200000">
            <a:off x="8309255" y="3561988"/>
            <a:ext cx="86997" cy="87020"/>
          </a:xfrm>
          <a:prstGeom prst="ellipse">
            <a:avLst/>
          </a:prstGeom>
          <a:solidFill>
            <a:schemeClr val="accent5"/>
          </a:solidFill>
          <a:ln w="508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3" rIns="182843" bIns="91423" rtlCol="0" anchor="ctr"/>
          <a:lstStyle/>
          <a:p>
            <a:pPr algn="ctr"/>
            <a:endParaRPr lang="id-ID" sz="1800"/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2E1E477B-7153-FE48-AF93-756FA5E46816}"/>
              </a:ext>
            </a:extLst>
          </p:cNvPr>
          <p:cNvCxnSpPr/>
          <p:nvPr userDrawn="1"/>
        </p:nvCxnSpPr>
        <p:spPr>
          <a:xfrm rot="16200000">
            <a:off x="8165472" y="3850780"/>
            <a:ext cx="403569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163ABA57-A265-B441-A027-AC67E8CE210E}"/>
              </a:ext>
            </a:extLst>
          </p:cNvPr>
          <p:cNvCxnSpPr/>
          <p:nvPr userDrawn="1"/>
        </p:nvCxnSpPr>
        <p:spPr>
          <a:xfrm rot="16200000">
            <a:off x="9440708" y="3119337"/>
            <a:ext cx="0" cy="960935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dot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l 54">
            <a:extLst>
              <a:ext uri="{FF2B5EF4-FFF2-40B4-BE49-F238E27FC236}">
                <a16:creationId xmlns:a16="http://schemas.microsoft.com/office/drawing/2014/main" id="{7DFDC8A0-0BF3-BE45-9269-25735407D392}"/>
              </a:ext>
            </a:extLst>
          </p:cNvPr>
          <p:cNvSpPr/>
          <p:nvPr userDrawn="1"/>
        </p:nvSpPr>
        <p:spPr>
          <a:xfrm rot="16200000">
            <a:off x="9810438" y="3563445"/>
            <a:ext cx="86997" cy="87020"/>
          </a:xfrm>
          <a:prstGeom prst="ellipse">
            <a:avLst/>
          </a:prstGeom>
          <a:solidFill>
            <a:schemeClr val="accent1"/>
          </a:solidFill>
          <a:ln w="508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3" rIns="182843" bIns="91423" rtlCol="0" anchor="ctr"/>
          <a:lstStyle/>
          <a:p>
            <a:pPr algn="ctr"/>
            <a:endParaRPr lang="id-ID" sz="1800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B0D34B14-8F63-D24A-86FC-4E333283591E}"/>
              </a:ext>
            </a:extLst>
          </p:cNvPr>
          <p:cNvCxnSpPr/>
          <p:nvPr userDrawn="1"/>
        </p:nvCxnSpPr>
        <p:spPr>
          <a:xfrm rot="16200000">
            <a:off x="9666656" y="3361671"/>
            <a:ext cx="403569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A3523575-7412-334F-BF68-33FA5D9B803D}"/>
              </a:ext>
            </a:extLst>
          </p:cNvPr>
          <p:cNvCxnSpPr/>
          <p:nvPr userDrawn="1"/>
        </p:nvCxnSpPr>
        <p:spPr>
          <a:xfrm rot="16200000">
            <a:off x="10523333" y="3121517"/>
            <a:ext cx="0" cy="960935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dot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" name="Group 65">
            <a:extLst>
              <a:ext uri="{FF2B5EF4-FFF2-40B4-BE49-F238E27FC236}">
                <a16:creationId xmlns:a16="http://schemas.microsoft.com/office/drawing/2014/main" id="{BBB890B8-741E-A54C-B372-0CF2CA030D16}"/>
              </a:ext>
            </a:extLst>
          </p:cNvPr>
          <p:cNvGrpSpPr/>
          <p:nvPr userDrawn="1"/>
        </p:nvGrpSpPr>
        <p:grpSpPr>
          <a:xfrm rot="16200000">
            <a:off x="4793470" y="4131013"/>
            <a:ext cx="874604" cy="887371"/>
            <a:chOff x="2285781" y="4847654"/>
            <a:chExt cx="952480" cy="966132"/>
          </a:xfrm>
        </p:grpSpPr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4ED036DF-EB62-B54B-875A-629D850CA2C5}"/>
                </a:ext>
              </a:extLst>
            </p:cNvPr>
            <p:cNvSpPr/>
            <p:nvPr/>
          </p:nvSpPr>
          <p:spPr bwMode="auto">
            <a:xfrm>
              <a:off x="2346028" y="4908765"/>
              <a:ext cx="840592" cy="852640"/>
            </a:xfrm>
            <a:prstGeom prst="ellipse">
              <a:avLst/>
            </a:prstGeom>
            <a:solidFill>
              <a:srgbClr val="76B828"/>
            </a:solidFill>
            <a:ln w="3175" cmpd="sng">
              <a:noFill/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D48F7257-BF3C-984F-929B-9DA9373EFF2C}"/>
                </a:ext>
              </a:extLst>
            </p:cNvPr>
            <p:cNvSpPr/>
            <p:nvPr/>
          </p:nvSpPr>
          <p:spPr bwMode="auto">
            <a:xfrm>
              <a:off x="2285781" y="4847654"/>
              <a:ext cx="952480" cy="966132"/>
            </a:xfrm>
            <a:prstGeom prst="ellipse">
              <a:avLst/>
            </a:prstGeom>
            <a:noFill/>
            <a:ln w="3175" cmpd="sng">
              <a:solidFill>
                <a:schemeClr val="tx1">
                  <a:lumMod val="60000"/>
                  <a:lumOff val="40000"/>
                </a:schemeClr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</p:grpSp>
      <p:sp>
        <p:nvSpPr>
          <p:cNvPr id="69" name="Oval 68">
            <a:extLst>
              <a:ext uri="{FF2B5EF4-FFF2-40B4-BE49-F238E27FC236}">
                <a16:creationId xmlns:a16="http://schemas.microsoft.com/office/drawing/2014/main" id="{569AF68F-5C3F-1A41-87BE-C5274F38CFF7}"/>
              </a:ext>
            </a:extLst>
          </p:cNvPr>
          <p:cNvSpPr/>
          <p:nvPr userDrawn="1"/>
        </p:nvSpPr>
        <p:spPr>
          <a:xfrm rot="16200000">
            <a:off x="5191228" y="3603015"/>
            <a:ext cx="86997" cy="87020"/>
          </a:xfrm>
          <a:prstGeom prst="ellipse">
            <a:avLst/>
          </a:prstGeom>
          <a:solidFill>
            <a:schemeClr val="accent3"/>
          </a:solidFill>
          <a:ln w="508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3" rIns="182843" bIns="91423" rtlCol="0" anchor="ctr"/>
          <a:lstStyle/>
          <a:p>
            <a:pPr algn="ctr"/>
            <a:endParaRPr lang="id-ID" sz="1800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FCC225DB-C0A3-1E48-AB7C-AD3EE467BC7F}"/>
              </a:ext>
            </a:extLst>
          </p:cNvPr>
          <p:cNvCxnSpPr/>
          <p:nvPr userDrawn="1"/>
        </p:nvCxnSpPr>
        <p:spPr>
          <a:xfrm rot="16200000">
            <a:off x="5047446" y="3891807"/>
            <a:ext cx="403569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 Placeholder 14">
            <a:extLst>
              <a:ext uri="{FF2B5EF4-FFF2-40B4-BE49-F238E27FC236}">
                <a16:creationId xmlns:a16="http://schemas.microsoft.com/office/drawing/2014/main" id="{96526F46-D516-4645-BEC4-4077C2E9D5A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626349" y="4964582"/>
            <a:ext cx="2205340" cy="309306"/>
          </a:xfrm>
        </p:spPr>
        <p:txBody>
          <a:bodyPr>
            <a:noAutofit/>
          </a:bodyPr>
          <a:lstStyle>
            <a:lvl1pPr marL="0" indent="0">
              <a:buNone/>
              <a:defRPr sz="1800" b="1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74" name="Text Placeholder 14">
            <a:extLst>
              <a:ext uri="{FF2B5EF4-FFF2-40B4-BE49-F238E27FC236}">
                <a16:creationId xmlns:a16="http://schemas.microsoft.com/office/drawing/2014/main" id="{582D0053-A947-DF4D-B163-0F7E23B4874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626349" y="5451327"/>
            <a:ext cx="2162551" cy="675873"/>
          </a:xfrm>
        </p:spPr>
        <p:txBody>
          <a:bodyPr>
            <a:noAutofit/>
          </a:bodyPr>
          <a:lstStyle>
            <a:lvl1pPr marL="0" indent="0">
              <a:buNone/>
              <a:defRPr sz="14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mattis</a:t>
            </a:r>
            <a:r>
              <a:rPr lang="en-US"/>
              <a:t> </a:t>
            </a:r>
            <a:r>
              <a:rPr lang="en-US" err="1"/>
              <a:t>mattis</a:t>
            </a:r>
            <a:r>
              <a:rPr lang="en-US"/>
              <a:t> </a:t>
            </a:r>
            <a:r>
              <a:rPr lang="en-US" err="1"/>
              <a:t>tortor</a:t>
            </a:r>
            <a:r>
              <a:rPr lang="en-US"/>
              <a:t> </a:t>
            </a:r>
          </a:p>
        </p:txBody>
      </p:sp>
      <p:sp>
        <p:nvSpPr>
          <p:cNvPr id="79" name="Text Placeholder 14">
            <a:extLst>
              <a:ext uri="{FF2B5EF4-FFF2-40B4-BE49-F238E27FC236}">
                <a16:creationId xmlns:a16="http://schemas.microsoft.com/office/drawing/2014/main" id="{F1E3578D-8BE1-9149-B80B-C8EE58E0EE8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847626" y="4964582"/>
            <a:ext cx="2162551" cy="309306"/>
          </a:xfrm>
        </p:spPr>
        <p:txBody>
          <a:bodyPr>
            <a:noAutofit/>
          </a:bodyPr>
          <a:lstStyle>
            <a:lvl1pPr marL="0" indent="0">
              <a:buNone/>
              <a:defRPr sz="1800" b="1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80" name="Text Placeholder 14">
            <a:extLst>
              <a:ext uri="{FF2B5EF4-FFF2-40B4-BE49-F238E27FC236}">
                <a16:creationId xmlns:a16="http://schemas.microsoft.com/office/drawing/2014/main" id="{456C922F-7946-1645-B2B3-CDA749482F3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847626" y="5451327"/>
            <a:ext cx="2162551" cy="675873"/>
          </a:xfrm>
        </p:spPr>
        <p:txBody>
          <a:bodyPr>
            <a:noAutofit/>
          </a:bodyPr>
          <a:lstStyle>
            <a:lvl1pPr marL="0" indent="0">
              <a:buNone/>
              <a:defRPr sz="14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mattis</a:t>
            </a:r>
            <a:r>
              <a:rPr lang="en-US"/>
              <a:t> </a:t>
            </a:r>
            <a:r>
              <a:rPr lang="en-US" err="1"/>
              <a:t>mattis</a:t>
            </a:r>
            <a:r>
              <a:rPr lang="en-US"/>
              <a:t> </a:t>
            </a:r>
            <a:r>
              <a:rPr lang="en-US" err="1"/>
              <a:t>tortor</a:t>
            </a:r>
            <a:r>
              <a:rPr lang="en-US"/>
              <a:t> </a:t>
            </a:r>
          </a:p>
        </p:txBody>
      </p:sp>
      <p:sp>
        <p:nvSpPr>
          <p:cNvPr id="81" name="Text Placeholder 14">
            <a:extLst>
              <a:ext uri="{FF2B5EF4-FFF2-40B4-BE49-F238E27FC236}">
                <a16:creationId xmlns:a16="http://schemas.microsoft.com/office/drawing/2014/main" id="{8EB880C9-7FFD-644F-9D3C-39E8E8B82BC6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839902" y="4964582"/>
            <a:ext cx="2162551" cy="309306"/>
          </a:xfrm>
        </p:spPr>
        <p:txBody>
          <a:bodyPr>
            <a:noAutofit/>
          </a:bodyPr>
          <a:lstStyle>
            <a:lvl1pPr marL="0" indent="0">
              <a:buNone/>
              <a:defRPr sz="1800" b="1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82" name="Text Placeholder 14">
            <a:extLst>
              <a:ext uri="{FF2B5EF4-FFF2-40B4-BE49-F238E27FC236}">
                <a16:creationId xmlns:a16="http://schemas.microsoft.com/office/drawing/2014/main" id="{1BF85E5F-796C-9C4C-BF65-72EBFCF3323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839902" y="5451327"/>
            <a:ext cx="2162551" cy="675873"/>
          </a:xfrm>
        </p:spPr>
        <p:txBody>
          <a:bodyPr>
            <a:noAutofit/>
          </a:bodyPr>
          <a:lstStyle>
            <a:lvl1pPr marL="0" indent="0">
              <a:buNone/>
              <a:defRPr sz="14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mattis</a:t>
            </a:r>
            <a:r>
              <a:rPr lang="en-US"/>
              <a:t> </a:t>
            </a:r>
            <a:r>
              <a:rPr lang="en-US" err="1"/>
              <a:t>mattis</a:t>
            </a:r>
            <a:r>
              <a:rPr lang="en-US"/>
              <a:t> </a:t>
            </a:r>
            <a:r>
              <a:rPr lang="en-US" err="1"/>
              <a:t>tortor</a:t>
            </a:r>
            <a:r>
              <a:rPr lang="en-US"/>
              <a:t> </a:t>
            </a:r>
          </a:p>
        </p:txBody>
      </p:sp>
      <p:sp>
        <p:nvSpPr>
          <p:cNvPr id="83" name="Text Placeholder 14">
            <a:extLst>
              <a:ext uri="{FF2B5EF4-FFF2-40B4-BE49-F238E27FC236}">
                <a16:creationId xmlns:a16="http://schemas.microsoft.com/office/drawing/2014/main" id="{811F6908-9296-744C-97A6-A85E6ED32B6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357391" y="1312921"/>
            <a:ext cx="2129103" cy="309306"/>
          </a:xfrm>
        </p:spPr>
        <p:txBody>
          <a:bodyPr>
            <a:noAutofit/>
          </a:bodyPr>
          <a:lstStyle>
            <a:lvl1pPr marL="0" indent="0">
              <a:buNone/>
              <a:defRPr sz="1800" b="1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84" name="Text Placeholder 14">
            <a:extLst>
              <a:ext uri="{FF2B5EF4-FFF2-40B4-BE49-F238E27FC236}">
                <a16:creationId xmlns:a16="http://schemas.microsoft.com/office/drawing/2014/main" id="{1623F5C4-E90C-D94D-8FC7-B4CCB611B0D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357391" y="1795333"/>
            <a:ext cx="2162551" cy="675873"/>
          </a:xfrm>
        </p:spPr>
        <p:txBody>
          <a:bodyPr>
            <a:noAutofit/>
          </a:bodyPr>
          <a:lstStyle>
            <a:lvl1pPr marL="0" indent="0">
              <a:buNone/>
              <a:defRPr sz="14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mattis</a:t>
            </a:r>
            <a:r>
              <a:rPr lang="en-US"/>
              <a:t> </a:t>
            </a:r>
            <a:r>
              <a:rPr lang="en-US" err="1"/>
              <a:t>mattis</a:t>
            </a:r>
            <a:r>
              <a:rPr lang="en-US"/>
              <a:t> </a:t>
            </a:r>
            <a:r>
              <a:rPr lang="en-US" err="1"/>
              <a:t>tortor</a:t>
            </a:r>
            <a:r>
              <a:rPr lang="en-US"/>
              <a:t> </a:t>
            </a:r>
          </a:p>
        </p:txBody>
      </p:sp>
      <p:sp>
        <p:nvSpPr>
          <p:cNvPr id="85" name="Text Placeholder 14">
            <a:extLst>
              <a:ext uri="{FF2B5EF4-FFF2-40B4-BE49-F238E27FC236}">
                <a16:creationId xmlns:a16="http://schemas.microsoft.com/office/drawing/2014/main" id="{9F5DACF9-1F16-B54E-875F-67EA8182252C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424694" y="1312921"/>
            <a:ext cx="2162551" cy="309306"/>
          </a:xfrm>
        </p:spPr>
        <p:txBody>
          <a:bodyPr>
            <a:noAutofit/>
          </a:bodyPr>
          <a:lstStyle>
            <a:lvl1pPr marL="0" indent="0">
              <a:buNone/>
              <a:defRPr sz="1800" b="1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86" name="Text Placeholder 14">
            <a:extLst>
              <a:ext uri="{FF2B5EF4-FFF2-40B4-BE49-F238E27FC236}">
                <a16:creationId xmlns:a16="http://schemas.microsoft.com/office/drawing/2014/main" id="{14A8A565-5CBC-5048-9E69-013AF585B3DD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424694" y="1795333"/>
            <a:ext cx="2162551" cy="675873"/>
          </a:xfrm>
        </p:spPr>
        <p:txBody>
          <a:bodyPr>
            <a:noAutofit/>
          </a:bodyPr>
          <a:lstStyle>
            <a:lvl1pPr marL="0" indent="0">
              <a:buNone/>
              <a:defRPr sz="14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mattis</a:t>
            </a:r>
            <a:r>
              <a:rPr lang="en-US"/>
              <a:t> </a:t>
            </a:r>
            <a:r>
              <a:rPr lang="en-US" err="1"/>
              <a:t>mattis</a:t>
            </a:r>
            <a:r>
              <a:rPr lang="en-US"/>
              <a:t> </a:t>
            </a:r>
            <a:r>
              <a:rPr lang="en-US" err="1"/>
              <a:t>tortor</a:t>
            </a:r>
            <a:r>
              <a:rPr lang="en-US"/>
              <a:t> </a:t>
            </a:r>
          </a:p>
        </p:txBody>
      </p:sp>
      <p:sp>
        <p:nvSpPr>
          <p:cNvPr id="87" name="Text Placeholder 14">
            <a:extLst>
              <a:ext uri="{FF2B5EF4-FFF2-40B4-BE49-F238E27FC236}">
                <a16:creationId xmlns:a16="http://schemas.microsoft.com/office/drawing/2014/main" id="{C7609619-3C3A-7E47-9C38-50AC8A77182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465723" y="1312921"/>
            <a:ext cx="2129103" cy="341632"/>
          </a:xfrm>
        </p:spPr>
        <p:txBody>
          <a:bodyPr>
            <a:normAutofit/>
          </a:bodyPr>
          <a:lstStyle>
            <a:lvl1pPr marL="0" indent="0">
              <a:buNone/>
              <a:defRPr sz="1800" b="1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88" name="Text Placeholder 14">
            <a:extLst>
              <a:ext uri="{FF2B5EF4-FFF2-40B4-BE49-F238E27FC236}">
                <a16:creationId xmlns:a16="http://schemas.microsoft.com/office/drawing/2014/main" id="{7AFD966F-B44D-0744-AF14-D695B0E2A831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465723" y="1795333"/>
            <a:ext cx="2162551" cy="675873"/>
          </a:xfrm>
        </p:spPr>
        <p:txBody>
          <a:bodyPr>
            <a:noAutofit/>
          </a:bodyPr>
          <a:lstStyle>
            <a:lvl1pPr marL="0" indent="0">
              <a:buNone/>
              <a:defRPr sz="14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mattis</a:t>
            </a:r>
            <a:r>
              <a:rPr lang="en-US"/>
              <a:t> </a:t>
            </a:r>
            <a:r>
              <a:rPr lang="en-US" err="1"/>
              <a:t>mattis</a:t>
            </a:r>
            <a:r>
              <a:rPr lang="en-US"/>
              <a:t> </a:t>
            </a:r>
            <a:r>
              <a:rPr lang="en-US" err="1"/>
              <a:t>tortor</a:t>
            </a:r>
            <a:r>
              <a:rPr lang="en-US"/>
              <a:t> 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F2E26A3C-7B81-094D-B976-14A16C30B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76" name="Footer Placeholder 8">
            <a:extLst>
              <a:ext uri="{FF2B5EF4-FFF2-40B4-BE49-F238E27FC236}">
                <a16:creationId xmlns:a16="http://schemas.microsoft.com/office/drawing/2014/main" id="{DF3A79D3-BA30-6C4C-8F1A-AA85589D6D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8602" y="6356352"/>
            <a:ext cx="11429998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rgbClr val="1D458D"/>
                </a:solidFill>
                <a:latin typeface="Lato" panose="020F0502020204030203" pitchFamily="34" charset="0"/>
              </a:defRPr>
            </a:lvl1pPr>
          </a:lstStyle>
          <a:p>
            <a:r>
              <a:rPr lang="en-GB"/>
              <a:t>Text here</a:t>
            </a:r>
          </a:p>
        </p:txBody>
      </p:sp>
      <p:sp>
        <p:nvSpPr>
          <p:cNvPr id="63" name="Slide Number Placeholder 4">
            <a:extLst>
              <a:ext uri="{FF2B5EF4-FFF2-40B4-BE49-F238E27FC236}">
                <a16:creationId xmlns:a16="http://schemas.microsoft.com/office/drawing/2014/main" id="{C911E31F-B99A-4481-A1AD-C6CF3673DE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13023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lain break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5CAC0E2-47A2-4CF6-A0B9-12CF7D92359E}"/>
              </a:ext>
            </a:extLst>
          </p:cNvPr>
          <p:cNvSpPr/>
          <p:nvPr userDrawn="1"/>
        </p:nvSpPr>
        <p:spPr>
          <a:xfrm>
            <a:off x="5" y="2949880"/>
            <a:ext cx="12191995" cy="853000"/>
          </a:xfrm>
          <a:prstGeom prst="rect">
            <a:avLst/>
          </a:prstGeom>
          <a:solidFill>
            <a:srgbClr val="1D458D"/>
          </a:solidFill>
          <a:ln>
            <a:solidFill>
              <a:srgbClr val="1D458D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>
              <a:tabLst>
                <a:tab pos="9056462" algn="l"/>
              </a:tabLst>
            </a:pPr>
            <a:r>
              <a:rPr lang="en-US" sz="2800">
                <a:solidFill>
                  <a:srgbClr val="FFFFFF"/>
                </a:solidFill>
                <a:latin typeface="Lato" panose="020F0502020204030203" pitchFamily="34" charset="0"/>
              </a:rPr>
              <a:t>		</a:t>
            </a:r>
            <a:endParaRPr lang="en-GB" sz="2800">
              <a:solidFill>
                <a:srgbClr val="FFFFFF"/>
              </a:solidFill>
              <a:latin typeface="Lato" panose="020F050202020403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2E0E01-B9F8-4D30-87ED-77569B7A7F25}"/>
              </a:ext>
            </a:extLst>
          </p:cNvPr>
          <p:cNvSpPr txBox="1"/>
          <p:nvPr userDrawn="1"/>
        </p:nvSpPr>
        <p:spPr>
          <a:xfrm>
            <a:off x="-4" y="2991820"/>
            <a:ext cx="12191999" cy="769123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0" marR="0" indent="0" algn="ctr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en-GB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ato" panose="020F0502020204030203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14DD6B-BE4D-4577-9256-FDB213D224B0}"/>
              </a:ext>
            </a:extLst>
          </p:cNvPr>
          <p:cNvSpPr txBox="1"/>
          <p:nvPr userDrawn="1"/>
        </p:nvSpPr>
        <p:spPr>
          <a:xfrm>
            <a:off x="7193282" y="3126377"/>
            <a:ext cx="4859383" cy="54864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 fontScale="77500" lnSpcReduction="20000"/>
          </a:bodyPr>
          <a:lstStyle/>
          <a:p>
            <a:pPr marL="0" marR="0" indent="0" algn="ctr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en-GB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ato" panose="020F0502020204030203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CD39D6-0211-440D-93C0-AF8AE872B7EF}"/>
              </a:ext>
            </a:extLst>
          </p:cNvPr>
          <p:cNvSpPr txBox="1"/>
          <p:nvPr userDrawn="1"/>
        </p:nvSpPr>
        <p:spPr>
          <a:xfrm>
            <a:off x="5503818" y="3126377"/>
            <a:ext cx="6548847" cy="54864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 fontScale="92500" lnSpcReduction="20000"/>
          </a:bodyPr>
          <a:lstStyle/>
          <a:p>
            <a:pPr marL="0" marR="0" indent="0" algn="ctr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en-GB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ato" panose="020F0502020204030203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E52FDBB3-5E78-7E49-81F1-77D018244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6305" y="3048000"/>
            <a:ext cx="10079379" cy="570866"/>
          </a:xfrm>
        </p:spPr>
        <p:txBody>
          <a:bodyPr>
            <a:noAutofit/>
          </a:bodyPr>
          <a:lstStyle>
            <a:lvl1pPr>
              <a:defRPr sz="3600">
                <a:solidFill>
                  <a:schemeClr val="bg1"/>
                </a:solidFill>
                <a:latin typeface="Lato" panose="020F0502020204030203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31867947-CF87-4C6D-90CF-F9D2A1150A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32295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lain breaker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5CAC0E2-47A2-4CF6-A0B9-12CF7D92359E}"/>
              </a:ext>
            </a:extLst>
          </p:cNvPr>
          <p:cNvSpPr/>
          <p:nvPr userDrawn="1"/>
        </p:nvSpPr>
        <p:spPr>
          <a:xfrm>
            <a:off x="5" y="2949880"/>
            <a:ext cx="12191995" cy="853000"/>
          </a:xfrm>
          <a:prstGeom prst="rect">
            <a:avLst/>
          </a:prstGeom>
          <a:solidFill>
            <a:srgbClr val="EAF6FE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>
              <a:tabLst>
                <a:tab pos="9056462" algn="l"/>
              </a:tabLst>
            </a:pPr>
            <a:r>
              <a:rPr lang="en-US" sz="2800">
                <a:solidFill>
                  <a:srgbClr val="FFFFFF"/>
                </a:solidFill>
                <a:latin typeface="Lato" panose="020F0502020204030203" pitchFamily="34" charset="0"/>
              </a:rPr>
              <a:t>		</a:t>
            </a:r>
            <a:endParaRPr lang="en-GB" sz="2800">
              <a:solidFill>
                <a:srgbClr val="FFFFFF"/>
              </a:solidFill>
              <a:latin typeface="Lato" panose="020F050202020403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2E0E01-B9F8-4D30-87ED-77569B7A7F25}"/>
              </a:ext>
            </a:extLst>
          </p:cNvPr>
          <p:cNvSpPr txBox="1"/>
          <p:nvPr userDrawn="1"/>
        </p:nvSpPr>
        <p:spPr>
          <a:xfrm>
            <a:off x="-4" y="2991820"/>
            <a:ext cx="12191999" cy="769123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0" marR="0" indent="0" algn="ctr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en-GB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ato" panose="020F0502020204030203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14DD6B-BE4D-4577-9256-FDB213D224B0}"/>
              </a:ext>
            </a:extLst>
          </p:cNvPr>
          <p:cNvSpPr txBox="1"/>
          <p:nvPr userDrawn="1"/>
        </p:nvSpPr>
        <p:spPr>
          <a:xfrm>
            <a:off x="7193282" y="3126377"/>
            <a:ext cx="4859383" cy="54864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 fontScale="77500" lnSpcReduction="20000"/>
          </a:bodyPr>
          <a:lstStyle/>
          <a:p>
            <a:pPr marL="0" marR="0" indent="0" algn="ctr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en-GB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ato" panose="020F0502020204030203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CD39D6-0211-440D-93C0-AF8AE872B7EF}"/>
              </a:ext>
            </a:extLst>
          </p:cNvPr>
          <p:cNvSpPr txBox="1"/>
          <p:nvPr userDrawn="1"/>
        </p:nvSpPr>
        <p:spPr>
          <a:xfrm>
            <a:off x="5503818" y="3126377"/>
            <a:ext cx="6548847" cy="54864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 fontScale="92500" lnSpcReduction="20000"/>
          </a:bodyPr>
          <a:lstStyle/>
          <a:p>
            <a:pPr marL="0" marR="0" indent="0" algn="ctr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en-GB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ato" panose="020F0502020204030203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E52FDBB3-5E78-7E49-81F1-77D018244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6305" y="3048000"/>
            <a:ext cx="10079379" cy="570866"/>
          </a:xfrm>
        </p:spPr>
        <p:txBody>
          <a:bodyPr>
            <a:noAutofit/>
          </a:bodyPr>
          <a:lstStyle>
            <a:lvl1pPr>
              <a:defRPr kumimoji="0" lang="fr-FR" sz="3600" b="1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ato" panose="020F0502020204030203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B79EC95F-9B3F-414D-A85A-860BED873D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53347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Plain breaker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5CAC0E2-47A2-4CF6-A0B9-12CF7D92359E}"/>
              </a:ext>
            </a:extLst>
          </p:cNvPr>
          <p:cNvSpPr/>
          <p:nvPr userDrawn="1"/>
        </p:nvSpPr>
        <p:spPr>
          <a:xfrm>
            <a:off x="5" y="2949880"/>
            <a:ext cx="12191995" cy="853000"/>
          </a:xfrm>
          <a:prstGeom prst="rect">
            <a:avLst/>
          </a:prstGeom>
          <a:solidFill>
            <a:srgbClr val="76B828"/>
          </a:solidFill>
          <a:ln w="3175">
            <a:solidFill>
              <a:srgbClr val="76B828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>
              <a:tabLst>
                <a:tab pos="9056462" algn="l"/>
              </a:tabLst>
            </a:pPr>
            <a:r>
              <a:rPr lang="en-US" sz="2800">
                <a:solidFill>
                  <a:srgbClr val="FFFFFF"/>
                </a:solidFill>
                <a:latin typeface="Lato" panose="020F0502020204030203" pitchFamily="34" charset="0"/>
              </a:rPr>
              <a:t>		</a:t>
            </a:r>
            <a:endParaRPr lang="en-GB" sz="2800">
              <a:solidFill>
                <a:srgbClr val="FFFFFF"/>
              </a:solidFill>
              <a:latin typeface="Lato" panose="020F050202020403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2E0E01-B9F8-4D30-87ED-77569B7A7F25}"/>
              </a:ext>
            </a:extLst>
          </p:cNvPr>
          <p:cNvSpPr txBox="1"/>
          <p:nvPr userDrawn="1"/>
        </p:nvSpPr>
        <p:spPr>
          <a:xfrm>
            <a:off x="-4" y="2991820"/>
            <a:ext cx="12191999" cy="769123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0" marR="0" indent="0" algn="ctr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en-GB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ato" panose="020F0502020204030203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14DD6B-BE4D-4577-9256-FDB213D224B0}"/>
              </a:ext>
            </a:extLst>
          </p:cNvPr>
          <p:cNvSpPr txBox="1"/>
          <p:nvPr userDrawn="1"/>
        </p:nvSpPr>
        <p:spPr>
          <a:xfrm>
            <a:off x="7193282" y="3126377"/>
            <a:ext cx="4859383" cy="54864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 fontScale="77500" lnSpcReduction="20000"/>
          </a:bodyPr>
          <a:lstStyle/>
          <a:p>
            <a:pPr marL="0" marR="0" indent="0" algn="ctr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en-GB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ato" panose="020F0502020204030203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CD39D6-0211-440D-93C0-AF8AE872B7EF}"/>
              </a:ext>
            </a:extLst>
          </p:cNvPr>
          <p:cNvSpPr txBox="1"/>
          <p:nvPr userDrawn="1"/>
        </p:nvSpPr>
        <p:spPr>
          <a:xfrm>
            <a:off x="5503818" y="3126377"/>
            <a:ext cx="6548847" cy="54864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 fontScale="92500" lnSpcReduction="20000"/>
          </a:bodyPr>
          <a:lstStyle/>
          <a:p>
            <a:pPr marL="0" marR="0" indent="0" algn="ctr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en-GB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ato" panose="020F0502020204030203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E52FDBB3-5E78-7E49-81F1-77D018244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6305" y="3048000"/>
            <a:ext cx="10079379" cy="570866"/>
          </a:xfrm>
        </p:spPr>
        <p:txBody>
          <a:bodyPr>
            <a:noAutofit/>
          </a:bodyPr>
          <a:lstStyle>
            <a:lvl1pPr>
              <a:defRPr kumimoji="0" lang="fr-FR" sz="36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ato" panose="020F0502020204030203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5D83624D-FC3D-4A0D-835B-32792C8B56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1163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3">
            <a:extLst>
              <a:ext uri="{FF2B5EF4-FFF2-40B4-BE49-F238E27FC236}">
                <a16:creationId xmlns:a16="http://schemas.microsoft.com/office/drawing/2014/main" id="{34A09C5A-F1A0-48A1-AE21-E3D014AEDD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71" t="15304" r="211" b="26881"/>
          <a:stretch/>
        </p:blipFill>
        <p:spPr>
          <a:xfrm>
            <a:off x="0" y="1447800"/>
            <a:ext cx="12192000" cy="25908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B8ACB5-71F5-8B47-8193-8684C994D55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31503" y="5860637"/>
            <a:ext cx="7365781" cy="5393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600" b="0" i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Name, Position</a:t>
            </a:r>
            <a:br>
              <a:rPr lang="en-US"/>
            </a:br>
            <a:r>
              <a:rPr lang="en-US"/>
              <a:t>Name, Position</a:t>
            </a:r>
          </a:p>
          <a:p>
            <a:pPr lvl="0"/>
            <a:endParaRPr lang="en-US"/>
          </a:p>
        </p:txBody>
      </p:sp>
      <p:sp>
        <p:nvSpPr>
          <p:cNvPr id="11" name="Text Placeholder 14">
            <a:extLst>
              <a:ext uri="{FF2B5EF4-FFF2-40B4-BE49-F238E27FC236}">
                <a16:creationId xmlns:a16="http://schemas.microsoft.com/office/drawing/2014/main" id="{43C784FB-BB1C-4DA6-A74D-C408CBF2E9F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31503" y="5243126"/>
            <a:ext cx="11687229" cy="43309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b="1" i="0">
                <a:solidFill>
                  <a:srgbClr val="76B828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Event title and date</a:t>
            </a:r>
          </a:p>
        </p:txBody>
      </p:sp>
      <p:sp>
        <p:nvSpPr>
          <p:cNvPr id="22" name="Text Placeholder 14">
            <a:extLst>
              <a:ext uri="{FF2B5EF4-FFF2-40B4-BE49-F238E27FC236}">
                <a16:creationId xmlns:a16="http://schemas.microsoft.com/office/drawing/2014/main" id="{FA88000D-944E-41DF-AA2D-6D0C1F017F8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1502" y="4212963"/>
            <a:ext cx="11687229" cy="8352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3200" b="1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Title of the presentation</a:t>
            </a:r>
            <a:br>
              <a:rPr lang="en-US"/>
            </a:br>
            <a:endParaRPr lang="en-US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6ED544B8-A688-4D42-BE36-F7B0E910C2A2}"/>
              </a:ext>
            </a:extLst>
          </p:cNvPr>
          <p:cNvSpPr txBox="1">
            <a:spLocks/>
          </p:cNvSpPr>
          <p:nvPr userDrawn="1"/>
        </p:nvSpPr>
        <p:spPr>
          <a:xfrm>
            <a:off x="10150997" y="3826447"/>
            <a:ext cx="2041003" cy="212155"/>
          </a:xfrm>
          <a:prstGeom prst="rect">
            <a:avLst/>
          </a:prstGeom>
          <a:noFill/>
        </p:spPr>
        <p:txBody>
          <a:bodyPr>
            <a:normAutofit fontScale="92500"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3"/>
              </a:buClr>
              <a:buFont typeface="Lato" panose="020F0502020204030203" pitchFamily="34" charset="0"/>
              <a:buNone/>
              <a:defRPr sz="1000" b="0" i="0" kern="1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92D050"/>
              </a:buClr>
              <a:buSzPct val="100000"/>
              <a:buFont typeface="Arial Unicode MS" panose="020B0604020202020204" pitchFamily="34" charset="-128"/>
              <a:buChar char="▷"/>
              <a:defRPr sz="2000" b="0" i="0" kern="1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92D050"/>
              </a:buClr>
              <a:buFont typeface="Wingdings" pitchFamily="2" charset="2"/>
              <a:buChar char="§"/>
              <a:defRPr sz="1800" b="0" i="0" kern="1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92D050"/>
              </a:buClr>
              <a:buFont typeface="Courier New" panose="02070309020205020404" pitchFamily="49" charset="0"/>
              <a:buChar char="o"/>
              <a:defRPr sz="1600" b="0" i="0" kern="1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92D050"/>
              </a:buClr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>
                <a:solidFill>
                  <a:schemeClr val="tx1"/>
                </a:solidFill>
              </a:rPr>
              <a:t>Picture courtesy of Gas Connect Austria</a:t>
            </a:r>
          </a:p>
          <a:p>
            <a:endParaRPr lang="en-US" sz="1000"/>
          </a:p>
        </p:txBody>
      </p:sp>
      <p:sp>
        <p:nvSpPr>
          <p:cNvPr id="13" name="Espace réservé du texte 3">
            <a:extLst>
              <a:ext uri="{FF2B5EF4-FFF2-40B4-BE49-F238E27FC236}">
                <a16:creationId xmlns:a16="http://schemas.microsoft.com/office/drawing/2014/main" id="{CD1DBAAF-304B-42B3-BCE2-A0DC6915EE7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439574" y="651130"/>
            <a:ext cx="3561927" cy="29210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r" defTabSz="914377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Police système"/>
              <a:buNone/>
              <a:tabLst/>
              <a:defRPr sz="1200" b="0">
                <a:solidFill>
                  <a:srgbClr val="A6A6A6"/>
                </a:solidFill>
              </a:defRPr>
            </a:lvl1pPr>
          </a:lstStyle>
          <a:p>
            <a:pPr lvl="0"/>
            <a:r>
              <a:rPr lang="fr-FR"/>
              <a:t>Version #</a:t>
            </a:r>
          </a:p>
        </p:txBody>
      </p:sp>
      <p:sp>
        <p:nvSpPr>
          <p:cNvPr id="15" name="Espace réservé du texte 3">
            <a:extLst>
              <a:ext uri="{FF2B5EF4-FFF2-40B4-BE49-F238E27FC236}">
                <a16:creationId xmlns:a16="http://schemas.microsoft.com/office/drawing/2014/main" id="{92B3902D-29E9-4D90-B21D-D60D617FA1D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439575" y="337820"/>
            <a:ext cx="3561927" cy="30480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r" defTabSz="914377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Police système"/>
              <a:buNone/>
              <a:tabLst/>
              <a:defRPr sz="1200" b="0">
                <a:solidFill>
                  <a:srgbClr val="A6A6A6"/>
                </a:solidFill>
              </a:defRPr>
            </a:lvl1pPr>
          </a:lstStyle>
          <a:p>
            <a:pPr lvl="0"/>
            <a:r>
              <a:rPr lang="fr-FR" err="1"/>
              <a:t>Latest</a:t>
            </a:r>
            <a:r>
              <a:rPr lang="fr-FR"/>
              <a:t> </a:t>
            </a:r>
            <a:r>
              <a:rPr lang="fr-FR" err="1"/>
              <a:t>Revision</a:t>
            </a:r>
            <a:r>
              <a:rPr lang="fr-FR"/>
              <a:t> Date DD/MM/YYYY</a:t>
            </a:r>
          </a:p>
        </p:txBody>
      </p:sp>
      <p:sp>
        <p:nvSpPr>
          <p:cNvPr id="12" name="Espace réservé du texte 3">
            <a:extLst>
              <a:ext uri="{FF2B5EF4-FFF2-40B4-BE49-F238E27FC236}">
                <a16:creationId xmlns:a16="http://schemas.microsoft.com/office/drawing/2014/main" id="{A175BF4F-0B25-42C4-B756-5F507123D3A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782679" y="6370660"/>
            <a:ext cx="3136053" cy="36000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Police système"/>
              <a:buNone/>
              <a:tabLst/>
              <a:defRPr sz="1400" b="0">
                <a:solidFill>
                  <a:schemeClr val="tx1"/>
                </a:solidFill>
                <a:latin typeface="Lato" panose="020F0502020204030203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fr-FR"/>
              <a:t>Location</a:t>
            </a:r>
          </a:p>
        </p:txBody>
      </p:sp>
    </p:spTree>
    <p:extLst>
      <p:ext uri="{BB962C8B-B14F-4D97-AF65-F5344CB8AC3E}">
        <p14:creationId xmlns:p14="http://schemas.microsoft.com/office/powerpoint/2010/main" val="33471154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lain breaker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2AA47230-D670-4FD5-8F7E-58012D5F2317}"/>
              </a:ext>
            </a:extLst>
          </p:cNvPr>
          <p:cNvSpPr/>
          <p:nvPr userDrawn="1"/>
        </p:nvSpPr>
        <p:spPr>
          <a:xfrm>
            <a:off x="5" y="2949880"/>
            <a:ext cx="12191995" cy="853000"/>
          </a:xfrm>
          <a:prstGeom prst="rect">
            <a:avLst/>
          </a:prstGeom>
          <a:blipFill>
            <a:blip r:embed="rId2"/>
            <a:stretch>
              <a:fillRect t="-431126" b="-270750"/>
            </a:stretch>
          </a:blipFill>
          <a:ln>
            <a:solidFill>
              <a:srgbClr val="1D458D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>
              <a:tabLst>
                <a:tab pos="9056462" algn="l"/>
              </a:tabLst>
            </a:pPr>
            <a:r>
              <a:rPr lang="en-US" sz="2800">
                <a:solidFill>
                  <a:srgbClr val="FFFFFF"/>
                </a:solidFill>
                <a:latin typeface="Lato" panose="020F0502020204030203" pitchFamily="34" charset="0"/>
              </a:rPr>
              <a:t>		</a:t>
            </a:r>
            <a:endParaRPr lang="en-GB" sz="2800">
              <a:solidFill>
                <a:srgbClr val="FFFFFF"/>
              </a:solidFill>
              <a:latin typeface="Lato" panose="020F050202020403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2E0E01-B9F8-4D30-87ED-77569B7A7F25}"/>
              </a:ext>
            </a:extLst>
          </p:cNvPr>
          <p:cNvSpPr txBox="1"/>
          <p:nvPr userDrawn="1"/>
        </p:nvSpPr>
        <p:spPr>
          <a:xfrm>
            <a:off x="-4" y="2991820"/>
            <a:ext cx="12191999" cy="769123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0" marR="0" indent="0" algn="ctr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en-GB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ato" panose="020F0502020204030203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14DD6B-BE4D-4577-9256-FDB213D224B0}"/>
              </a:ext>
            </a:extLst>
          </p:cNvPr>
          <p:cNvSpPr txBox="1"/>
          <p:nvPr userDrawn="1"/>
        </p:nvSpPr>
        <p:spPr>
          <a:xfrm>
            <a:off x="7193282" y="3126377"/>
            <a:ext cx="4859383" cy="54864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 fontScale="77500" lnSpcReduction="20000"/>
          </a:bodyPr>
          <a:lstStyle/>
          <a:p>
            <a:pPr marL="0" marR="0" indent="0" algn="ctr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en-GB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ato" panose="020F0502020204030203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CD39D6-0211-440D-93C0-AF8AE872B7EF}"/>
              </a:ext>
            </a:extLst>
          </p:cNvPr>
          <p:cNvSpPr txBox="1"/>
          <p:nvPr userDrawn="1"/>
        </p:nvSpPr>
        <p:spPr>
          <a:xfrm>
            <a:off x="5503818" y="3126377"/>
            <a:ext cx="6548847" cy="54864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 fontScale="92500" lnSpcReduction="20000"/>
          </a:bodyPr>
          <a:lstStyle/>
          <a:p>
            <a:pPr marL="0" marR="0" indent="0" algn="ctr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en-GB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ato" panose="020F0502020204030203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E52FDBB3-5E78-7E49-81F1-77D018244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6305" y="3048000"/>
            <a:ext cx="10079379" cy="570866"/>
          </a:xfrm>
        </p:spPr>
        <p:txBody>
          <a:bodyPr>
            <a:noAutofit/>
          </a:bodyPr>
          <a:lstStyle>
            <a:lvl1pPr>
              <a:defRPr kumimoji="0" lang="fr-FR" sz="36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ato" panose="020F0502020204030203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77667093-5F3F-4013-9F0F-E0FB477D85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100487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ith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09B0835-A2B5-DC42-8FB1-B520DCC895A7}"/>
              </a:ext>
            </a:extLst>
          </p:cNvPr>
          <p:cNvSpPr/>
          <p:nvPr userDrawn="1"/>
        </p:nvSpPr>
        <p:spPr>
          <a:xfrm>
            <a:off x="1" y="2043880"/>
            <a:ext cx="4004867" cy="15721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tx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F853E02-4B8F-C043-BA1B-62B6231B8AB3}"/>
              </a:ext>
            </a:extLst>
          </p:cNvPr>
          <p:cNvSpPr/>
          <p:nvPr userDrawn="1"/>
        </p:nvSpPr>
        <p:spPr>
          <a:xfrm>
            <a:off x="-10166" y="3618112"/>
            <a:ext cx="4034732" cy="1624602"/>
          </a:xfrm>
          <a:prstGeom prst="rect">
            <a:avLst/>
          </a:prstGeom>
          <a:solidFill>
            <a:srgbClr val="1D45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E1F4FC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CAB36C7-31CD-B14F-B68E-B3660D92E8A6}"/>
              </a:ext>
            </a:extLst>
          </p:cNvPr>
          <p:cNvSpPr/>
          <p:nvPr userDrawn="1"/>
        </p:nvSpPr>
        <p:spPr>
          <a:xfrm>
            <a:off x="4004866" y="3602714"/>
            <a:ext cx="4172105" cy="164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>
              <a:solidFill>
                <a:schemeClr val="tx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C28FF7-3762-864D-9558-7BE74F0E4874}"/>
              </a:ext>
            </a:extLst>
          </p:cNvPr>
          <p:cNvSpPr/>
          <p:nvPr userDrawn="1"/>
        </p:nvSpPr>
        <p:spPr>
          <a:xfrm>
            <a:off x="8176970" y="3583611"/>
            <a:ext cx="4015031" cy="1659105"/>
          </a:xfrm>
          <a:prstGeom prst="rect">
            <a:avLst/>
          </a:prstGeom>
          <a:solidFill>
            <a:srgbClr val="1D45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E1F4FC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CEF2175-4880-8148-80EA-87E407F0E54A}"/>
              </a:ext>
            </a:extLst>
          </p:cNvPr>
          <p:cNvSpPr/>
          <p:nvPr userDrawn="1"/>
        </p:nvSpPr>
        <p:spPr>
          <a:xfrm>
            <a:off x="4004865" y="2043882"/>
            <a:ext cx="4172105" cy="1573121"/>
          </a:xfrm>
          <a:prstGeom prst="rect">
            <a:avLst/>
          </a:prstGeom>
          <a:solidFill>
            <a:srgbClr val="1D45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BAF0FA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E90961C-EF5E-7240-A04D-E019D475D2E0}"/>
              </a:ext>
            </a:extLst>
          </p:cNvPr>
          <p:cNvSpPr/>
          <p:nvPr userDrawn="1"/>
        </p:nvSpPr>
        <p:spPr>
          <a:xfrm>
            <a:off x="8176969" y="2051654"/>
            <a:ext cx="4015031" cy="155106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>
              <a:solidFill>
                <a:schemeClr val="tx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0BC06A3-2FA5-E847-91FE-D93E644025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9699" y="4219609"/>
            <a:ext cx="3985165" cy="472146"/>
          </a:xfrm>
        </p:spPr>
        <p:txBody>
          <a:bodyPr>
            <a:normAutofit/>
          </a:bodyPr>
          <a:lstStyle>
            <a:lvl1pPr marL="0" indent="0" algn="ctr">
              <a:buNone/>
              <a:defRPr sz="2400" b="0" i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Text here</a:t>
            </a:r>
          </a:p>
        </p:txBody>
      </p:sp>
      <p:sp>
        <p:nvSpPr>
          <p:cNvPr id="34" name="Text Placeholder 30">
            <a:extLst>
              <a:ext uri="{FF2B5EF4-FFF2-40B4-BE49-F238E27FC236}">
                <a16:creationId xmlns:a16="http://schemas.microsoft.com/office/drawing/2014/main" id="{AC73EE02-46AA-6C46-97C3-AC364CCFABB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019800" y="2612069"/>
            <a:ext cx="4151477" cy="472146"/>
          </a:xfrm>
        </p:spPr>
        <p:txBody>
          <a:bodyPr>
            <a:normAutofit/>
          </a:bodyPr>
          <a:lstStyle>
            <a:lvl1pPr marL="0" indent="0" algn="ctr">
              <a:buNone/>
              <a:defRPr sz="2400" b="0" i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Text here</a:t>
            </a:r>
          </a:p>
        </p:txBody>
      </p:sp>
      <p:sp>
        <p:nvSpPr>
          <p:cNvPr id="35" name="Text Placeholder 30">
            <a:extLst>
              <a:ext uri="{FF2B5EF4-FFF2-40B4-BE49-F238E27FC236}">
                <a16:creationId xmlns:a16="http://schemas.microsoft.com/office/drawing/2014/main" id="{7496BD98-140F-AE40-BB70-8F7AD82CB61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171277" y="4193122"/>
            <a:ext cx="3989929" cy="472146"/>
          </a:xfrm>
        </p:spPr>
        <p:txBody>
          <a:bodyPr>
            <a:normAutofit/>
          </a:bodyPr>
          <a:lstStyle>
            <a:lvl1pPr marL="0" indent="0" algn="ctr">
              <a:buNone/>
              <a:defRPr sz="2400" b="0" i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Text here</a:t>
            </a:r>
          </a:p>
        </p:txBody>
      </p:sp>
      <p:sp>
        <p:nvSpPr>
          <p:cNvPr id="36" name="Text Placeholder 30">
            <a:extLst>
              <a:ext uri="{FF2B5EF4-FFF2-40B4-BE49-F238E27FC236}">
                <a16:creationId xmlns:a16="http://schemas.microsoft.com/office/drawing/2014/main" id="{D49CA76F-865F-6340-A1E2-3BE6C0EE1BA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-19698" y="2621521"/>
            <a:ext cx="4021715" cy="472146"/>
          </a:xfrm>
        </p:spPr>
        <p:txBody>
          <a:bodyPr>
            <a:normAutofit/>
          </a:bodyPr>
          <a:lstStyle>
            <a:lvl1pPr marL="0" indent="0" algn="ctr">
              <a:buNone/>
              <a:defRPr sz="24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Text here</a:t>
            </a:r>
          </a:p>
        </p:txBody>
      </p:sp>
      <p:sp>
        <p:nvSpPr>
          <p:cNvPr id="37" name="Text Placeholder 30">
            <a:extLst>
              <a:ext uri="{FF2B5EF4-FFF2-40B4-BE49-F238E27FC236}">
                <a16:creationId xmlns:a16="http://schemas.microsoft.com/office/drawing/2014/main" id="{3A387B64-2834-1340-AFAC-08712BA9CF3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186209" y="2620186"/>
            <a:ext cx="4021715" cy="472146"/>
          </a:xfrm>
        </p:spPr>
        <p:txBody>
          <a:bodyPr>
            <a:normAutofit/>
          </a:bodyPr>
          <a:lstStyle>
            <a:lvl1pPr marL="0" indent="0" algn="ctr">
              <a:buNone/>
              <a:defRPr sz="24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Text here</a:t>
            </a:r>
          </a:p>
        </p:txBody>
      </p:sp>
      <p:sp>
        <p:nvSpPr>
          <p:cNvPr id="38" name="Text Placeholder 30">
            <a:extLst>
              <a:ext uri="{FF2B5EF4-FFF2-40B4-BE49-F238E27FC236}">
                <a16:creationId xmlns:a16="http://schemas.microsoft.com/office/drawing/2014/main" id="{DAA1B098-D4D8-7943-BFBA-5BE2AEF32F2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010559" y="4192460"/>
            <a:ext cx="4166408" cy="472146"/>
          </a:xfrm>
        </p:spPr>
        <p:txBody>
          <a:bodyPr>
            <a:normAutofit/>
          </a:bodyPr>
          <a:lstStyle>
            <a:lvl1pPr marL="0" indent="0" algn="ctr">
              <a:buNone/>
              <a:defRPr sz="24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Text here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474EDF9F-1543-3542-A353-66A55EC28F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24" name="Footer Placeholder 8">
            <a:extLst>
              <a:ext uri="{FF2B5EF4-FFF2-40B4-BE49-F238E27FC236}">
                <a16:creationId xmlns:a16="http://schemas.microsoft.com/office/drawing/2014/main" id="{C82E80EB-09B5-6148-BF8C-F850B2D61C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8602" y="6356352"/>
            <a:ext cx="11429998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rgbClr val="1D458D"/>
                </a:solidFill>
                <a:latin typeface="Lato" panose="020F0502020204030203" pitchFamily="34" charset="0"/>
              </a:defRPr>
            </a:lvl1pPr>
          </a:lstStyle>
          <a:p>
            <a:r>
              <a:rPr lang="en-GB"/>
              <a:t>Text here</a:t>
            </a:r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0F795168-72F5-4004-9750-B563DF1BC1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425641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no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able Placeholder 8">
            <a:extLst>
              <a:ext uri="{FF2B5EF4-FFF2-40B4-BE49-F238E27FC236}">
                <a16:creationId xmlns:a16="http://schemas.microsoft.com/office/drawing/2014/main" id="{3E664BBC-88C0-534B-A008-87940C25F560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838201" y="1512279"/>
            <a:ext cx="9850779" cy="4583716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7415EDF-03A1-E74A-AE3B-C2166EABA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16" name="Footer Placeholder 8">
            <a:extLst>
              <a:ext uri="{FF2B5EF4-FFF2-40B4-BE49-F238E27FC236}">
                <a16:creationId xmlns:a16="http://schemas.microsoft.com/office/drawing/2014/main" id="{309C667B-6FC8-7C46-B908-2871E1F536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8602" y="6356352"/>
            <a:ext cx="11429998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rgbClr val="1D458D"/>
                </a:solidFill>
                <a:latin typeface="Lato" panose="020F0502020204030203" pitchFamily="34" charset="0"/>
              </a:defRPr>
            </a:lvl1pPr>
          </a:lstStyle>
          <a:p>
            <a:r>
              <a:rPr lang="en-GB"/>
              <a:t>Text here</a:t>
            </a: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1EAAF87F-653D-4976-AF55-A521F4795C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369645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 without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able Placeholder 8">
            <a:extLst>
              <a:ext uri="{FF2B5EF4-FFF2-40B4-BE49-F238E27FC236}">
                <a16:creationId xmlns:a16="http://schemas.microsoft.com/office/drawing/2014/main" id="{3E664BBC-88C0-534B-A008-87940C25F560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838201" y="1512279"/>
            <a:ext cx="9850779" cy="4583716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7415EDF-03A1-E74A-AE3B-C2166EABA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cxnSp>
        <p:nvCxnSpPr>
          <p:cNvPr id="7" name="Straight Connector 7">
            <a:extLst>
              <a:ext uri="{FF2B5EF4-FFF2-40B4-BE49-F238E27FC236}">
                <a16:creationId xmlns:a16="http://schemas.microsoft.com/office/drawing/2014/main" id="{7A5FFA67-79B8-452D-8A01-D2689E25D2AB}"/>
              </a:ext>
            </a:extLst>
          </p:cNvPr>
          <p:cNvCxnSpPr>
            <a:cxnSpLocks/>
          </p:cNvCxnSpPr>
          <p:nvPr userDrawn="1"/>
        </p:nvCxnSpPr>
        <p:spPr>
          <a:xfrm>
            <a:off x="4724401" y="1060694"/>
            <a:ext cx="1949705" cy="1"/>
          </a:xfrm>
          <a:prstGeom prst="line">
            <a:avLst/>
          </a:prstGeom>
          <a:ln w="57150">
            <a:solidFill>
              <a:srgbClr val="76B8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>
            <a:extLst>
              <a:ext uri="{FF2B5EF4-FFF2-40B4-BE49-F238E27FC236}">
                <a16:creationId xmlns:a16="http://schemas.microsoft.com/office/drawing/2014/main" id="{2BD204DB-57DA-45BE-8EC7-7FB64641495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rcRect/>
          <a:stretch/>
        </p:blipFill>
        <p:spPr bwMode="auto">
          <a:xfrm>
            <a:off x="10820400" y="339661"/>
            <a:ext cx="1200056" cy="650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11FDCC56-9EA0-437A-8373-7007F936D2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57616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with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hart Placeholder 9">
            <a:extLst>
              <a:ext uri="{FF2B5EF4-FFF2-40B4-BE49-F238E27FC236}">
                <a16:creationId xmlns:a16="http://schemas.microsoft.com/office/drawing/2014/main" id="{D638C4CD-08B7-B54D-B21A-07608D614127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4785647" y="1691669"/>
            <a:ext cx="5903333" cy="4246549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lang="en-US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E5660631-A10C-4814-A055-D2D5D3719AC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8201" y="1691666"/>
            <a:ext cx="3384396" cy="4246551"/>
          </a:xfrm>
        </p:spPr>
        <p:txBody>
          <a:bodyPr/>
          <a:lstStyle>
            <a:lvl1pPr marL="457189" indent="-457189">
              <a:buClr>
                <a:schemeClr val="accent3"/>
              </a:buClr>
              <a:buFont typeface="Symbol" panose="05050102010706020507" pitchFamily="18" charset="2"/>
              <a:buChar char="-"/>
              <a:defRPr sz="2400"/>
            </a:lvl1pPr>
            <a:lvl2pPr marL="685783" indent="-228594">
              <a:buClr>
                <a:schemeClr val="accent3"/>
              </a:buClr>
              <a:buFont typeface="Symbol" panose="05050102010706020507" pitchFamily="18" charset="2"/>
              <a:buChar char="-"/>
              <a:defRPr sz="2000"/>
            </a:lvl2pPr>
            <a:lvl3pPr marL="1142971" indent="-228594">
              <a:buClr>
                <a:schemeClr val="accent3"/>
              </a:buClr>
              <a:buFont typeface="Symbol" panose="05050102010706020507" pitchFamily="18" charset="2"/>
              <a:buChar char="-"/>
              <a:defRPr sz="1800"/>
            </a:lvl3pPr>
            <a:lvl4pPr marL="1600160" indent="-228594">
              <a:buClr>
                <a:schemeClr val="accent3"/>
              </a:buClr>
              <a:buFont typeface="Symbol" panose="05050102010706020507" pitchFamily="18" charset="2"/>
              <a:buChar char="-"/>
              <a:defRPr sz="1600"/>
            </a:lvl4pPr>
            <a:lvl5pPr marL="2057349" indent="-228594">
              <a:buClr>
                <a:schemeClr val="accent3"/>
              </a:buClr>
              <a:buFont typeface="Symbol" panose="05050102010706020507" pitchFamily="18" charset="2"/>
              <a:buChar char="-"/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EDBFEA36-FAF6-0847-BC56-114D1D4AB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15" name="Footer Placeholder 8">
            <a:extLst>
              <a:ext uri="{FF2B5EF4-FFF2-40B4-BE49-F238E27FC236}">
                <a16:creationId xmlns:a16="http://schemas.microsoft.com/office/drawing/2014/main" id="{3947CF6A-807E-0544-B04F-AFE4B3E184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8602" y="6356352"/>
            <a:ext cx="11429998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rgbClr val="1D458D"/>
                </a:solidFill>
                <a:latin typeface="Lato" panose="020F0502020204030203" pitchFamily="34" charset="0"/>
              </a:defRPr>
            </a:lvl1pPr>
          </a:lstStyle>
          <a:p>
            <a:r>
              <a:rPr lang="en-GB"/>
              <a:t>Text here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E74B4603-EB0D-4FD3-BA92-FFA9B20875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22645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bble diagram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8FFDBBA-67CC-DD47-9308-D3E92482B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16ACFC9-AC69-904E-9BCA-2CCEFA9C9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8602" y="6356352"/>
            <a:ext cx="11429998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Text here</a:t>
            </a:r>
          </a:p>
        </p:txBody>
      </p:sp>
      <p:graphicFrame>
        <p:nvGraphicFramePr>
          <p:cNvPr id="5" name="Diagram 2">
            <a:extLst>
              <a:ext uri="{FF2B5EF4-FFF2-40B4-BE49-F238E27FC236}">
                <a16:creationId xmlns:a16="http://schemas.microsoft.com/office/drawing/2014/main" id="{0D1C7798-B153-EA48-871A-19EA054766AB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963705273"/>
              </p:ext>
            </p:extLst>
          </p:nvPr>
        </p:nvGraphicFramePr>
        <p:xfrm>
          <a:off x="527381" y="1809280"/>
          <a:ext cx="5376000" cy="414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6C45F5A9-84B9-4A53-AB8C-9565907AC59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875700" y="2044700"/>
            <a:ext cx="4813279" cy="3752850"/>
          </a:xfrm>
        </p:spPr>
        <p:txBody>
          <a:bodyPr/>
          <a:lstStyle>
            <a:lvl1pPr marL="457189" indent="-457189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1pPr>
            <a:lvl2pPr marL="685783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2pPr>
            <a:lvl3pPr marL="1142971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3pPr>
            <a:lvl4pPr marL="1600160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4pPr>
            <a:lvl5pPr marL="2057349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0DC512A9-6E96-4719-AAD7-BBAE46739C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89441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bble diagram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13A25C-F956-1544-A0D4-60ACFDC2D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graphicFrame>
        <p:nvGraphicFramePr>
          <p:cNvPr id="5" name="Diagram 5">
            <a:extLst>
              <a:ext uri="{FF2B5EF4-FFF2-40B4-BE49-F238E27FC236}">
                <a16:creationId xmlns:a16="http://schemas.microsoft.com/office/drawing/2014/main" id="{B9F4925B-85EA-7240-8ED5-BEB224DB8D1E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3807100823"/>
              </p:ext>
            </p:extLst>
          </p:nvPr>
        </p:nvGraphicFramePr>
        <p:xfrm>
          <a:off x="3186723" y="1353291"/>
          <a:ext cx="4827956" cy="3547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Down Arrow 6">
            <a:extLst>
              <a:ext uri="{FF2B5EF4-FFF2-40B4-BE49-F238E27FC236}">
                <a16:creationId xmlns:a16="http://schemas.microsoft.com/office/drawing/2014/main" id="{4AC1D427-32C0-7440-BB0A-CBF53D7BF6E7}"/>
              </a:ext>
            </a:extLst>
          </p:cNvPr>
          <p:cNvSpPr/>
          <p:nvPr userDrawn="1"/>
        </p:nvSpPr>
        <p:spPr>
          <a:xfrm rot="2963600">
            <a:off x="7395548" y="1818643"/>
            <a:ext cx="2576512" cy="1536700"/>
          </a:xfrm>
          <a:prstGeom prst="downArrow">
            <a:avLst/>
          </a:prstGeom>
          <a:solidFill>
            <a:srgbClr val="76B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GB" sz="2000" b="1">
                <a:solidFill>
                  <a:schemeClr val="bg1"/>
                </a:solidFill>
                <a:latin typeface="Lato" panose="020F0502020204030203" pitchFamily="34" charset="0"/>
              </a:rPr>
              <a:t>xxx</a:t>
            </a:r>
          </a:p>
        </p:txBody>
      </p:sp>
      <p:sp>
        <p:nvSpPr>
          <p:cNvPr id="9" name="Down Arrow 6">
            <a:extLst>
              <a:ext uri="{FF2B5EF4-FFF2-40B4-BE49-F238E27FC236}">
                <a16:creationId xmlns:a16="http://schemas.microsoft.com/office/drawing/2014/main" id="{C48CD963-E479-4A51-96C0-CFF0A7D985A0}"/>
              </a:ext>
            </a:extLst>
          </p:cNvPr>
          <p:cNvSpPr/>
          <p:nvPr userDrawn="1"/>
        </p:nvSpPr>
        <p:spPr>
          <a:xfrm rot="10800000">
            <a:off x="4312444" y="4727335"/>
            <a:ext cx="2576512" cy="1536700"/>
          </a:xfrm>
          <a:prstGeom prst="downArrow">
            <a:avLst/>
          </a:prstGeom>
          <a:solidFill>
            <a:srgbClr val="1D45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GB" sz="2000" b="1">
                <a:solidFill>
                  <a:schemeClr val="bg1"/>
                </a:solidFill>
                <a:latin typeface="Lato" panose="020F0502020204030203" pitchFamily="34" charset="0"/>
              </a:rPr>
              <a:t>xxx</a:t>
            </a:r>
          </a:p>
        </p:txBody>
      </p:sp>
      <p:sp>
        <p:nvSpPr>
          <p:cNvPr id="10" name="Down Arrow 6">
            <a:extLst>
              <a:ext uri="{FF2B5EF4-FFF2-40B4-BE49-F238E27FC236}">
                <a16:creationId xmlns:a16="http://schemas.microsoft.com/office/drawing/2014/main" id="{0499B499-2C8A-4D49-95F1-EF720C47281E}"/>
              </a:ext>
            </a:extLst>
          </p:cNvPr>
          <p:cNvSpPr/>
          <p:nvPr userDrawn="1"/>
        </p:nvSpPr>
        <p:spPr>
          <a:xfrm rot="18059404">
            <a:off x="1329433" y="1912603"/>
            <a:ext cx="2576512" cy="1536700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GB" sz="2000" b="1">
                <a:solidFill>
                  <a:schemeClr val="bg1"/>
                </a:solidFill>
                <a:latin typeface="Lato" panose="020F0502020204030203" pitchFamily="34" charset="0"/>
              </a:rPr>
              <a:t>xxx</a:t>
            </a:r>
          </a:p>
        </p:txBody>
      </p:sp>
      <p:sp>
        <p:nvSpPr>
          <p:cNvPr id="12" name="Espace réservé du pied de page 3">
            <a:extLst>
              <a:ext uri="{FF2B5EF4-FFF2-40B4-BE49-F238E27FC236}">
                <a16:creationId xmlns:a16="http://schemas.microsoft.com/office/drawing/2014/main" id="{407007BE-7B92-4E34-A432-419C5BB03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8602" y="6356352"/>
            <a:ext cx="11429998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Text here</a:t>
            </a:r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BDDAE3E9-9308-4CF5-B142-B26BB812FF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956030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F03F5B1-D70D-48D5-9B22-A1451864DF7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548" y="3536442"/>
            <a:ext cx="11515133" cy="66904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0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Name, Position</a:t>
            </a:r>
            <a:br>
              <a:rPr lang="en-US"/>
            </a:br>
            <a:endParaRPr lang="en-US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6154CDAD-B684-7A4E-8369-A771A7FB3E9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9548" y="4222544"/>
            <a:ext cx="11515133" cy="31524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600" b="0" i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Email</a:t>
            </a: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id="{EFA333DA-E89A-C64B-AD56-7CC463EE9778}"/>
              </a:ext>
            </a:extLst>
          </p:cNvPr>
          <p:cNvSpPr txBox="1"/>
          <p:nvPr userDrawn="1"/>
        </p:nvSpPr>
        <p:spPr>
          <a:xfrm>
            <a:off x="5459950" y="6180876"/>
            <a:ext cx="309447" cy="315246"/>
          </a:xfrm>
          <a:prstGeom prst="rect">
            <a:avLst/>
          </a:prstGeom>
        </p:spPr>
        <p:txBody>
          <a:bodyPr vert="horz" wrap="square" lIns="91440" tIns="45720" rIns="91440" bIns="45720" rtlCol="0">
            <a:normAutofit fontScale="40000" lnSpcReduction="20000"/>
          </a:bodyPr>
          <a:lstStyle/>
          <a:p>
            <a:pPr marL="0" marR="0" indent="0" algn="ctr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en-GB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ato" panose="020F0502020204030203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5" name="Oval 16">
            <a:extLst>
              <a:ext uri="{FF2B5EF4-FFF2-40B4-BE49-F238E27FC236}">
                <a16:creationId xmlns:a16="http://schemas.microsoft.com/office/drawing/2014/main" id="{72D7E6BD-60CE-164B-906B-1AEB53284A76}"/>
              </a:ext>
            </a:extLst>
          </p:cNvPr>
          <p:cNvSpPr/>
          <p:nvPr userDrawn="1"/>
        </p:nvSpPr>
        <p:spPr>
          <a:xfrm>
            <a:off x="6401399" y="6144067"/>
            <a:ext cx="403200" cy="402296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sz="1800"/>
          </a:p>
        </p:txBody>
      </p:sp>
      <p:sp>
        <p:nvSpPr>
          <p:cNvPr id="24" name="Oval 17">
            <a:extLst>
              <a:ext uri="{FF2B5EF4-FFF2-40B4-BE49-F238E27FC236}">
                <a16:creationId xmlns:a16="http://schemas.microsoft.com/office/drawing/2014/main" id="{93330332-5EAC-9940-9E0C-B77BA0B27ACE}"/>
              </a:ext>
            </a:extLst>
          </p:cNvPr>
          <p:cNvSpPr/>
          <p:nvPr userDrawn="1"/>
        </p:nvSpPr>
        <p:spPr>
          <a:xfrm>
            <a:off x="5356799" y="6150000"/>
            <a:ext cx="403200" cy="403200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5" name="Oval 18">
            <a:extLst>
              <a:ext uri="{FF2B5EF4-FFF2-40B4-BE49-F238E27FC236}">
                <a16:creationId xmlns:a16="http://schemas.microsoft.com/office/drawing/2014/main" id="{A596BF06-D029-0E4D-A997-1E12ED7C4FE2}"/>
              </a:ext>
            </a:extLst>
          </p:cNvPr>
          <p:cNvSpPr/>
          <p:nvPr userDrawn="1"/>
        </p:nvSpPr>
        <p:spPr>
          <a:xfrm>
            <a:off x="5865515" y="6150000"/>
            <a:ext cx="403200" cy="402296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pic>
        <p:nvPicPr>
          <p:cNvPr id="26" name="Picture 19">
            <a:hlinkClick r:id="rId2"/>
            <a:extLst>
              <a:ext uri="{FF2B5EF4-FFF2-40B4-BE49-F238E27FC236}">
                <a16:creationId xmlns:a16="http://schemas.microsoft.com/office/drawing/2014/main" id="{5FD4AECF-0807-E041-8554-EA72FEB43DE7}"/>
              </a:ext>
            </a:extLst>
          </p:cNvPr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432401" y="6219217"/>
            <a:ext cx="251999" cy="251999"/>
          </a:xfrm>
          <a:prstGeom prst="rect">
            <a:avLst/>
          </a:prstGeom>
        </p:spPr>
      </p:pic>
      <p:pic>
        <p:nvPicPr>
          <p:cNvPr id="27" name="Picture 20">
            <a:hlinkClick r:id="rId4"/>
            <a:extLst>
              <a:ext uri="{FF2B5EF4-FFF2-40B4-BE49-F238E27FC236}">
                <a16:creationId xmlns:a16="http://schemas.microsoft.com/office/drawing/2014/main" id="{E759E335-C017-2F4A-A98F-0BB9FC24DE30}"/>
              </a:ext>
            </a:extLst>
          </p:cNvPr>
          <p:cNvPicPr>
            <a:picLocks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941118" y="6225151"/>
            <a:ext cx="251999" cy="251999"/>
          </a:xfrm>
          <a:prstGeom prst="rect">
            <a:avLst/>
          </a:prstGeom>
        </p:spPr>
      </p:pic>
      <p:pic>
        <p:nvPicPr>
          <p:cNvPr id="28" name="Picture 21">
            <a:hlinkClick r:id="rId6"/>
            <a:extLst>
              <a:ext uri="{FF2B5EF4-FFF2-40B4-BE49-F238E27FC236}">
                <a16:creationId xmlns:a16="http://schemas.microsoft.com/office/drawing/2014/main" id="{760D4A5F-17C4-6848-BF64-B78564B8DACB}"/>
              </a:ext>
            </a:extLst>
          </p:cNvPr>
          <p:cNvPicPr>
            <a:picLocks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6477002" y="6219218"/>
            <a:ext cx="251999" cy="251999"/>
          </a:xfrm>
          <a:prstGeom prst="rect">
            <a:avLst/>
          </a:prstGeom>
        </p:spPr>
      </p:pic>
      <p:sp>
        <p:nvSpPr>
          <p:cNvPr id="29" name="TextBox 22">
            <a:hlinkClick r:id="rId2"/>
            <a:extLst>
              <a:ext uri="{FF2B5EF4-FFF2-40B4-BE49-F238E27FC236}">
                <a16:creationId xmlns:a16="http://schemas.microsoft.com/office/drawing/2014/main" id="{9921E0FF-A4CD-E948-949C-4C65B15BC435}"/>
              </a:ext>
            </a:extLst>
          </p:cNvPr>
          <p:cNvSpPr txBox="1"/>
          <p:nvPr userDrawn="1"/>
        </p:nvSpPr>
        <p:spPr>
          <a:xfrm>
            <a:off x="5451511" y="6202161"/>
            <a:ext cx="345500" cy="344202"/>
          </a:xfrm>
          <a:prstGeom prst="rect">
            <a:avLst/>
          </a:prstGeom>
        </p:spPr>
        <p:txBody>
          <a:bodyPr vert="horz" wrap="square" lIns="91440" tIns="45720" rIns="91440" bIns="45720" rtlCol="0">
            <a:normAutofit fontScale="40000" lnSpcReduction="20000"/>
          </a:bodyPr>
          <a:lstStyle/>
          <a:p>
            <a:pPr marL="0" marR="0" indent="0" algn="ctr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en-GB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ato" panose="020F0502020204030203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2DDACB37-8764-45FE-9D90-7F43A56D7866}"/>
              </a:ext>
            </a:extLst>
          </p:cNvPr>
          <p:cNvSpPr/>
          <p:nvPr userDrawn="1"/>
        </p:nvSpPr>
        <p:spPr>
          <a:xfrm>
            <a:off x="1" y="2060630"/>
            <a:ext cx="12199716" cy="1368370"/>
          </a:xfrm>
          <a:prstGeom prst="rect">
            <a:avLst/>
          </a:prstGeom>
          <a:solidFill>
            <a:srgbClr val="EAF6FE"/>
          </a:solidFill>
          <a:ln w="317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endParaRPr lang="en-US" sz="1600">
              <a:solidFill>
                <a:schemeClr val="tx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C8A587B5-014E-4EE2-967D-F185D87973B5}"/>
              </a:ext>
            </a:extLst>
          </p:cNvPr>
          <p:cNvSpPr txBox="1">
            <a:spLocks/>
          </p:cNvSpPr>
          <p:nvPr userDrawn="1"/>
        </p:nvSpPr>
        <p:spPr>
          <a:xfrm>
            <a:off x="-3" y="2366714"/>
            <a:ext cx="12192000" cy="997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IE" sz="3600" b="1" i="0" u="none" strike="noStrike" kern="1200" cap="none" spc="0" normalizeH="0" baseline="0" noProof="0">
                <a:ln>
                  <a:noFill/>
                </a:ln>
                <a:solidFill>
                  <a:srgbClr val="1D458D"/>
                </a:solidFill>
                <a:effectLst/>
                <a:uLnTx/>
                <a:uFillTx/>
                <a:latin typeface="Lato" panose="020F0502020204030203"/>
                <a:ea typeface="Lato" panose="020F0502020204030203" pitchFamily="34" charset="0"/>
                <a:cs typeface="Lato" panose="020F0502020204030203" pitchFamily="34" charset="0"/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32175796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4">
            <a:extLst>
              <a:ext uri="{FF2B5EF4-FFF2-40B4-BE49-F238E27FC236}">
                <a16:creationId xmlns:a16="http://schemas.microsoft.com/office/drawing/2014/main" id="{CDCA8842-9D98-4496-BAF1-C37E71E2352F}"/>
              </a:ext>
            </a:extLst>
          </p:cNvPr>
          <p:cNvSpPr/>
          <p:nvPr userDrawn="1"/>
        </p:nvSpPr>
        <p:spPr>
          <a:xfrm>
            <a:off x="1" y="2060630"/>
            <a:ext cx="12199716" cy="1368370"/>
          </a:xfrm>
          <a:prstGeom prst="rect">
            <a:avLst/>
          </a:prstGeom>
          <a:blipFill>
            <a:blip r:embed="rId2"/>
            <a:stretch>
              <a:fillRect t="-245428" b="-161020"/>
            </a:stretch>
          </a:blipFill>
          <a:ln w="317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endParaRPr lang="en-US" sz="1600">
              <a:solidFill>
                <a:schemeClr val="tx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F03F5B1-D70D-48D5-9B22-A1451864DF7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548" y="3536442"/>
            <a:ext cx="11515133" cy="66904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000" b="0" i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Name, Position</a:t>
            </a:r>
            <a:br>
              <a:rPr lang="en-US"/>
            </a:br>
            <a:endParaRPr lang="en-US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6154CDAD-B684-7A4E-8369-A771A7FB3E9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9548" y="4222544"/>
            <a:ext cx="11515133" cy="31524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600" b="0" i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Email</a:t>
            </a: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id="{EFA333DA-E89A-C64B-AD56-7CC463EE9778}"/>
              </a:ext>
            </a:extLst>
          </p:cNvPr>
          <p:cNvSpPr txBox="1"/>
          <p:nvPr userDrawn="1"/>
        </p:nvSpPr>
        <p:spPr>
          <a:xfrm>
            <a:off x="5459950" y="6180876"/>
            <a:ext cx="309447" cy="315246"/>
          </a:xfrm>
          <a:prstGeom prst="rect">
            <a:avLst/>
          </a:prstGeom>
        </p:spPr>
        <p:txBody>
          <a:bodyPr vert="horz" wrap="square" lIns="91440" tIns="45720" rIns="91440" bIns="45720" rtlCol="0">
            <a:normAutofit fontScale="40000" lnSpcReduction="20000"/>
          </a:bodyPr>
          <a:lstStyle/>
          <a:p>
            <a:pPr marL="0" marR="0" indent="0" algn="ctr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en-GB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ato" panose="020F0502020204030203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5" name="Oval 16">
            <a:extLst>
              <a:ext uri="{FF2B5EF4-FFF2-40B4-BE49-F238E27FC236}">
                <a16:creationId xmlns:a16="http://schemas.microsoft.com/office/drawing/2014/main" id="{72D7E6BD-60CE-164B-906B-1AEB53284A76}"/>
              </a:ext>
            </a:extLst>
          </p:cNvPr>
          <p:cNvSpPr/>
          <p:nvPr userDrawn="1"/>
        </p:nvSpPr>
        <p:spPr>
          <a:xfrm>
            <a:off x="6401399" y="6144067"/>
            <a:ext cx="403200" cy="402296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sz="1800"/>
          </a:p>
        </p:txBody>
      </p:sp>
      <p:sp>
        <p:nvSpPr>
          <p:cNvPr id="24" name="Oval 17">
            <a:extLst>
              <a:ext uri="{FF2B5EF4-FFF2-40B4-BE49-F238E27FC236}">
                <a16:creationId xmlns:a16="http://schemas.microsoft.com/office/drawing/2014/main" id="{93330332-5EAC-9940-9E0C-B77BA0B27ACE}"/>
              </a:ext>
            </a:extLst>
          </p:cNvPr>
          <p:cNvSpPr/>
          <p:nvPr userDrawn="1"/>
        </p:nvSpPr>
        <p:spPr>
          <a:xfrm>
            <a:off x="5356799" y="6150000"/>
            <a:ext cx="403200" cy="403200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5" name="Oval 18">
            <a:extLst>
              <a:ext uri="{FF2B5EF4-FFF2-40B4-BE49-F238E27FC236}">
                <a16:creationId xmlns:a16="http://schemas.microsoft.com/office/drawing/2014/main" id="{A596BF06-D029-0E4D-A997-1E12ED7C4FE2}"/>
              </a:ext>
            </a:extLst>
          </p:cNvPr>
          <p:cNvSpPr/>
          <p:nvPr userDrawn="1"/>
        </p:nvSpPr>
        <p:spPr>
          <a:xfrm>
            <a:off x="5865515" y="6150000"/>
            <a:ext cx="403200" cy="402296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pic>
        <p:nvPicPr>
          <p:cNvPr id="26" name="Picture 19">
            <a:hlinkClick r:id="rId3"/>
            <a:extLst>
              <a:ext uri="{FF2B5EF4-FFF2-40B4-BE49-F238E27FC236}">
                <a16:creationId xmlns:a16="http://schemas.microsoft.com/office/drawing/2014/main" id="{5FD4AECF-0807-E041-8554-EA72FEB43DE7}"/>
              </a:ext>
            </a:extLst>
          </p:cNvPr>
          <p:cNvPicPr>
            <a:picLocks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432401" y="6219217"/>
            <a:ext cx="251999" cy="251999"/>
          </a:xfrm>
          <a:prstGeom prst="rect">
            <a:avLst/>
          </a:prstGeom>
        </p:spPr>
      </p:pic>
      <p:pic>
        <p:nvPicPr>
          <p:cNvPr id="27" name="Picture 20">
            <a:hlinkClick r:id="rId5"/>
            <a:extLst>
              <a:ext uri="{FF2B5EF4-FFF2-40B4-BE49-F238E27FC236}">
                <a16:creationId xmlns:a16="http://schemas.microsoft.com/office/drawing/2014/main" id="{E759E335-C017-2F4A-A98F-0BB9FC24DE30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941118" y="6225151"/>
            <a:ext cx="251999" cy="251999"/>
          </a:xfrm>
          <a:prstGeom prst="rect">
            <a:avLst/>
          </a:prstGeom>
        </p:spPr>
      </p:pic>
      <p:pic>
        <p:nvPicPr>
          <p:cNvPr id="28" name="Picture 21">
            <a:hlinkClick r:id="rId7"/>
            <a:extLst>
              <a:ext uri="{FF2B5EF4-FFF2-40B4-BE49-F238E27FC236}">
                <a16:creationId xmlns:a16="http://schemas.microsoft.com/office/drawing/2014/main" id="{760D4A5F-17C4-6848-BF64-B78564B8DACB}"/>
              </a:ext>
            </a:extLst>
          </p:cNvPr>
          <p:cNvPicPr>
            <a:picLocks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6477002" y="6219218"/>
            <a:ext cx="251999" cy="251999"/>
          </a:xfrm>
          <a:prstGeom prst="rect">
            <a:avLst/>
          </a:prstGeom>
        </p:spPr>
      </p:pic>
      <p:sp>
        <p:nvSpPr>
          <p:cNvPr id="29" name="TextBox 22">
            <a:hlinkClick r:id="rId3"/>
            <a:extLst>
              <a:ext uri="{FF2B5EF4-FFF2-40B4-BE49-F238E27FC236}">
                <a16:creationId xmlns:a16="http://schemas.microsoft.com/office/drawing/2014/main" id="{9921E0FF-A4CD-E948-949C-4C65B15BC435}"/>
              </a:ext>
            </a:extLst>
          </p:cNvPr>
          <p:cNvSpPr txBox="1"/>
          <p:nvPr userDrawn="1"/>
        </p:nvSpPr>
        <p:spPr>
          <a:xfrm>
            <a:off x="5451511" y="6202161"/>
            <a:ext cx="345500" cy="344202"/>
          </a:xfrm>
          <a:prstGeom prst="rect">
            <a:avLst/>
          </a:prstGeom>
        </p:spPr>
        <p:txBody>
          <a:bodyPr vert="horz" wrap="square" lIns="91440" tIns="45720" rIns="91440" bIns="45720" rtlCol="0">
            <a:normAutofit fontScale="40000" lnSpcReduction="20000"/>
          </a:bodyPr>
          <a:lstStyle/>
          <a:p>
            <a:pPr marL="0" marR="0" indent="0" algn="ctr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en-GB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ato" panose="020F0502020204030203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B0025CDC-A0FC-48A7-9E0E-E15EA76AC475}"/>
              </a:ext>
            </a:extLst>
          </p:cNvPr>
          <p:cNvSpPr txBox="1">
            <a:spLocks/>
          </p:cNvSpPr>
          <p:nvPr userDrawn="1"/>
        </p:nvSpPr>
        <p:spPr>
          <a:xfrm>
            <a:off x="-3" y="2366714"/>
            <a:ext cx="12192000" cy="997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IE" sz="36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ato" panose="020F0502020204030203"/>
                <a:ea typeface="Lato" panose="020F0502020204030203" pitchFamily="34" charset="0"/>
                <a:cs typeface="Lato" panose="020F0502020204030203" pitchFamily="34" charset="0"/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24065732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B8ACB5-71F5-8B47-8193-8684C994D55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31503" y="5860637"/>
            <a:ext cx="7365781" cy="5393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600" b="0" i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Name, Position </a:t>
            </a:r>
            <a:br>
              <a:rPr lang="en-US"/>
            </a:br>
            <a:r>
              <a:rPr lang="en-US"/>
              <a:t>Name, Position</a:t>
            </a:r>
          </a:p>
          <a:p>
            <a:pPr lvl="0"/>
            <a:endParaRPr lang="en-US"/>
          </a:p>
        </p:txBody>
      </p:sp>
      <p:sp>
        <p:nvSpPr>
          <p:cNvPr id="11" name="Text Placeholder 14">
            <a:extLst>
              <a:ext uri="{FF2B5EF4-FFF2-40B4-BE49-F238E27FC236}">
                <a16:creationId xmlns:a16="http://schemas.microsoft.com/office/drawing/2014/main" id="{43C784FB-BB1C-4DA6-A74D-C408CBF2E9F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31504" y="5243128"/>
            <a:ext cx="11687229" cy="43309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b="1" i="0">
                <a:solidFill>
                  <a:srgbClr val="76B828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Event title and date</a:t>
            </a:r>
          </a:p>
        </p:txBody>
      </p:sp>
      <p:sp>
        <p:nvSpPr>
          <p:cNvPr id="22" name="Text Placeholder 14">
            <a:extLst>
              <a:ext uri="{FF2B5EF4-FFF2-40B4-BE49-F238E27FC236}">
                <a16:creationId xmlns:a16="http://schemas.microsoft.com/office/drawing/2014/main" id="{FA88000D-944E-41DF-AA2D-6D0C1F017F8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1503" y="4212965"/>
            <a:ext cx="11687229" cy="8352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3200" b="1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Title of the presentation</a:t>
            </a:r>
            <a:br>
              <a:rPr lang="en-US"/>
            </a:br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3B7CACBF-A8B3-4AF8-81C2-46A4E9604CA2}"/>
              </a:ext>
            </a:extLst>
          </p:cNvPr>
          <p:cNvSpPr txBox="1">
            <a:spLocks/>
          </p:cNvSpPr>
          <p:nvPr userDrawn="1"/>
        </p:nvSpPr>
        <p:spPr>
          <a:xfrm>
            <a:off x="8312151" y="3776955"/>
            <a:ext cx="3758980" cy="261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3"/>
              </a:buClr>
              <a:buFont typeface="Lato" panose="020F0502020204030203" pitchFamily="34" charset="0"/>
              <a:buNone/>
              <a:defRPr sz="1000" b="0" i="0" kern="1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92D050"/>
              </a:buClr>
              <a:buSzPct val="100000"/>
              <a:buFont typeface="Arial Unicode MS" panose="020B0604020202020204" pitchFamily="34" charset="-128"/>
              <a:buChar char="▷"/>
              <a:defRPr sz="2000" b="0" i="0" kern="1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92D050"/>
              </a:buClr>
              <a:buFont typeface="Wingdings" pitchFamily="2" charset="2"/>
              <a:buChar char="§"/>
              <a:defRPr sz="1800" b="0" i="0" kern="1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92D050"/>
              </a:buClr>
              <a:buFont typeface="Courier New" panose="02070309020205020404" pitchFamily="49" charset="0"/>
              <a:buChar char="o"/>
              <a:defRPr sz="1600" b="0" i="0" kern="1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92D050"/>
              </a:buClr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51"/>
              <a:t>Picture courtesy of National Grid</a:t>
            </a:r>
          </a:p>
          <a:p>
            <a:endParaRPr lang="en-US" sz="751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F17EDC3-8EE8-4EF9-862F-6F5C772A6A9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77003" y="1371599"/>
            <a:ext cx="5714999" cy="2667002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6C73B7A-BF01-4A07-ACC9-089E7A982427}"/>
              </a:ext>
            </a:extLst>
          </p:cNvPr>
          <p:cNvSpPr/>
          <p:nvPr userDrawn="1"/>
        </p:nvSpPr>
        <p:spPr>
          <a:xfrm>
            <a:off x="-1" y="1371603"/>
            <a:ext cx="6477001" cy="2667001"/>
          </a:xfrm>
          <a:prstGeom prst="rect">
            <a:avLst/>
          </a:prstGeom>
          <a:solidFill>
            <a:srgbClr val="EAF7FD"/>
          </a:solidFill>
          <a:ln>
            <a:solidFill>
              <a:srgbClr val="EAF7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F614EB0-45B9-4213-ABCF-5131818F37AA}"/>
              </a:ext>
            </a:extLst>
          </p:cNvPr>
          <p:cNvSpPr txBox="1"/>
          <p:nvPr userDrawn="1"/>
        </p:nvSpPr>
        <p:spPr>
          <a:xfrm>
            <a:off x="762004" y="2275706"/>
            <a:ext cx="5714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>
                <a:solidFill>
                  <a:srgbClr val="214E9F"/>
                </a:solidFill>
                <a:latin typeface="Lato" panose="020B0604020202020204" charset="0"/>
                <a:ea typeface="Lato" panose="020B0604020202020204" charset="0"/>
                <a:cs typeface="Lato" panose="020B0604020202020204" charset="0"/>
              </a:rPr>
              <a:t>‘Making European gas grids ready for the energy transition’</a:t>
            </a:r>
            <a:endParaRPr lang="en-BE" sz="1800" i="1">
              <a:solidFill>
                <a:srgbClr val="214E9F"/>
              </a:solidFill>
              <a:latin typeface="Lato" panose="020B0604020202020204" charset="0"/>
              <a:ea typeface="Lato" panose="020B0604020202020204" charset="0"/>
              <a:cs typeface="Lato" panose="020B0604020202020204" charset="0"/>
            </a:endParaRPr>
          </a:p>
        </p:txBody>
      </p:sp>
      <p:sp>
        <p:nvSpPr>
          <p:cNvPr id="14" name="Espace réservé du texte 3">
            <a:extLst>
              <a:ext uri="{FF2B5EF4-FFF2-40B4-BE49-F238E27FC236}">
                <a16:creationId xmlns:a16="http://schemas.microsoft.com/office/drawing/2014/main" id="{A0C41DAC-5B48-4FBC-B2B0-BD7D1ACD4DB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439574" y="651130"/>
            <a:ext cx="3561927" cy="29210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r" defTabSz="914377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Police système"/>
              <a:buNone/>
              <a:tabLst/>
              <a:defRPr sz="1200" b="0">
                <a:solidFill>
                  <a:srgbClr val="A6A6A6"/>
                </a:solidFill>
              </a:defRPr>
            </a:lvl1pPr>
          </a:lstStyle>
          <a:p>
            <a:pPr lvl="0"/>
            <a:r>
              <a:rPr lang="fr-FR"/>
              <a:t>Version #</a:t>
            </a:r>
          </a:p>
        </p:txBody>
      </p:sp>
      <p:sp>
        <p:nvSpPr>
          <p:cNvPr id="18" name="Espace réservé du texte 3">
            <a:extLst>
              <a:ext uri="{FF2B5EF4-FFF2-40B4-BE49-F238E27FC236}">
                <a16:creationId xmlns:a16="http://schemas.microsoft.com/office/drawing/2014/main" id="{5C3C4A17-42B2-4165-8245-5390989785B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439575" y="337820"/>
            <a:ext cx="3561927" cy="30480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r" defTabSz="914377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Police système"/>
              <a:buNone/>
              <a:tabLst/>
              <a:defRPr sz="1200" b="0">
                <a:solidFill>
                  <a:srgbClr val="A6A6A6"/>
                </a:solidFill>
              </a:defRPr>
            </a:lvl1pPr>
          </a:lstStyle>
          <a:p>
            <a:pPr lvl="0"/>
            <a:r>
              <a:rPr lang="fr-FR" err="1"/>
              <a:t>Latest</a:t>
            </a:r>
            <a:r>
              <a:rPr lang="fr-FR"/>
              <a:t> </a:t>
            </a:r>
            <a:r>
              <a:rPr lang="fr-FR" err="1"/>
              <a:t>Revision</a:t>
            </a:r>
            <a:r>
              <a:rPr lang="fr-FR"/>
              <a:t> Date DD/MM/YYYY</a:t>
            </a:r>
          </a:p>
        </p:txBody>
      </p:sp>
      <p:sp>
        <p:nvSpPr>
          <p:cNvPr id="13" name="Espace réservé du texte 3">
            <a:extLst>
              <a:ext uri="{FF2B5EF4-FFF2-40B4-BE49-F238E27FC236}">
                <a16:creationId xmlns:a16="http://schemas.microsoft.com/office/drawing/2014/main" id="{A6410E72-33A2-4868-8F20-E40517956C0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782679" y="6370660"/>
            <a:ext cx="3136053" cy="36000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Police système"/>
              <a:buNone/>
              <a:tabLst/>
              <a:defRPr sz="1400" b="0">
                <a:solidFill>
                  <a:schemeClr val="tx1"/>
                </a:solidFill>
                <a:latin typeface="Lato" panose="020F0502020204030203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fr-FR"/>
              <a:t>Location</a:t>
            </a:r>
          </a:p>
        </p:txBody>
      </p:sp>
    </p:spTree>
    <p:extLst>
      <p:ext uri="{BB962C8B-B14F-4D97-AF65-F5344CB8AC3E}">
        <p14:creationId xmlns:p14="http://schemas.microsoft.com/office/powerpoint/2010/main" val="41351391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B8ACB5-71F5-8B47-8193-8684C994D55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31503" y="5860637"/>
            <a:ext cx="7365781" cy="5393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600" b="0" i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Name, Position </a:t>
            </a:r>
            <a:br>
              <a:rPr lang="en-US"/>
            </a:br>
            <a:r>
              <a:rPr lang="en-US"/>
              <a:t>Name, Position</a:t>
            </a:r>
          </a:p>
          <a:p>
            <a:pPr lvl="0"/>
            <a:endParaRPr lang="en-US"/>
          </a:p>
        </p:txBody>
      </p:sp>
      <p:sp>
        <p:nvSpPr>
          <p:cNvPr id="11" name="Text Placeholder 14">
            <a:extLst>
              <a:ext uri="{FF2B5EF4-FFF2-40B4-BE49-F238E27FC236}">
                <a16:creationId xmlns:a16="http://schemas.microsoft.com/office/drawing/2014/main" id="{43C784FB-BB1C-4DA6-A74D-C408CBF2E9F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31503" y="5243126"/>
            <a:ext cx="11687229" cy="43309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b="1" i="0">
                <a:solidFill>
                  <a:srgbClr val="76B828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Event title and date</a:t>
            </a:r>
          </a:p>
        </p:txBody>
      </p:sp>
      <p:sp>
        <p:nvSpPr>
          <p:cNvPr id="22" name="Text Placeholder 14">
            <a:extLst>
              <a:ext uri="{FF2B5EF4-FFF2-40B4-BE49-F238E27FC236}">
                <a16:creationId xmlns:a16="http://schemas.microsoft.com/office/drawing/2014/main" id="{FA88000D-944E-41DF-AA2D-6D0C1F017F8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1502" y="4212963"/>
            <a:ext cx="11687229" cy="8352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3200" b="1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Title of the presentation</a:t>
            </a:r>
            <a:br>
              <a:rPr lang="en-US"/>
            </a:br>
            <a:endParaRPr lang="en-US"/>
          </a:p>
        </p:txBody>
      </p:sp>
      <p:sp>
        <p:nvSpPr>
          <p:cNvPr id="13" name="Espace réservé du texte 3">
            <a:extLst>
              <a:ext uri="{FF2B5EF4-FFF2-40B4-BE49-F238E27FC236}">
                <a16:creationId xmlns:a16="http://schemas.microsoft.com/office/drawing/2014/main" id="{3B5C53F5-0EF2-432B-A4BD-419BD5ADA23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439574" y="651130"/>
            <a:ext cx="3561927" cy="29210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r" defTabSz="914377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Police système"/>
              <a:buNone/>
              <a:tabLst/>
              <a:defRPr sz="1200" b="0">
                <a:solidFill>
                  <a:srgbClr val="A6A6A6"/>
                </a:solidFill>
              </a:defRPr>
            </a:lvl1pPr>
          </a:lstStyle>
          <a:p>
            <a:pPr lvl="0"/>
            <a:r>
              <a:rPr lang="fr-FR"/>
              <a:t>Version #</a:t>
            </a:r>
          </a:p>
        </p:txBody>
      </p:sp>
      <p:sp>
        <p:nvSpPr>
          <p:cNvPr id="15" name="Espace réservé du texte 3">
            <a:extLst>
              <a:ext uri="{FF2B5EF4-FFF2-40B4-BE49-F238E27FC236}">
                <a16:creationId xmlns:a16="http://schemas.microsoft.com/office/drawing/2014/main" id="{7F358991-A6CE-4F5D-8EEB-0D44272272B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439575" y="337820"/>
            <a:ext cx="3561927" cy="30480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r" defTabSz="914377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Police système"/>
              <a:buNone/>
              <a:tabLst/>
              <a:defRPr sz="1200" b="0">
                <a:solidFill>
                  <a:srgbClr val="A6A6A6"/>
                </a:solidFill>
              </a:defRPr>
            </a:lvl1pPr>
          </a:lstStyle>
          <a:p>
            <a:pPr lvl="0"/>
            <a:r>
              <a:rPr lang="fr-FR" err="1"/>
              <a:t>Latest</a:t>
            </a:r>
            <a:r>
              <a:rPr lang="fr-FR"/>
              <a:t> </a:t>
            </a:r>
            <a:r>
              <a:rPr lang="fr-FR" err="1"/>
              <a:t>Revision</a:t>
            </a:r>
            <a:r>
              <a:rPr lang="fr-FR"/>
              <a:t> Date DD/MM/YYYY</a:t>
            </a:r>
          </a:p>
        </p:txBody>
      </p:sp>
      <p:pic>
        <p:nvPicPr>
          <p:cNvPr id="12" name="Picture 13">
            <a:extLst>
              <a:ext uri="{FF2B5EF4-FFF2-40B4-BE49-F238E27FC236}">
                <a16:creationId xmlns:a16="http://schemas.microsoft.com/office/drawing/2014/main" id="{2FAE5817-A731-4EA8-9766-110FCAEC6E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5852" r="-10" b="36351"/>
          <a:stretch/>
        </p:blipFill>
        <p:spPr>
          <a:xfrm>
            <a:off x="-1" y="1448400"/>
            <a:ext cx="12193200" cy="2592000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5BD8420C-06A8-404B-B40B-3F77EBD442B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782679" y="6370660"/>
            <a:ext cx="3136053" cy="36000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Police système"/>
              <a:buNone/>
              <a:tabLst/>
              <a:defRPr sz="1400" b="0">
                <a:solidFill>
                  <a:schemeClr val="tx1"/>
                </a:solidFill>
                <a:latin typeface="Lato" panose="020F0502020204030203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fr-FR"/>
              <a:t>Location</a:t>
            </a:r>
          </a:p>
        </p:txBody>
      </p:sp>
    </p:spTree>
    <p:extLst>
      <p:ext uri="{BB962C8B-B14F-4D97-AF65-F5344CB8AC3E}">
        <p14:creationId xmlns:p14="http://schemas.microsoft.com/office/powerpoint/2010/main" val="33808450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22EB13-B532-4D35-A4EE-1A62BB283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7EF5598-50B6-4788-9127-367FA683F32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2E17F4-C2E1-41B0-A696-4BB899293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1500113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lain Slide without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1B42FD7-BBE3-9446-B6D2-9D3D4C557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6886913-B2DC-4FCE-BF91-9EB8DA7D853E}"/>
              </a:ext>
            </a:extLst>
          </p:cNvPr>
          <p:cNvCxnSpPr>
            <a:cxnSpLocks/>
          </p:cNvCxnSpPr>
          <p:nvPr userDrawn="1"/>
        </p:nvCxnSpPr>
        <p:spPr>
          <a:xfrm>
            <a:off x="4724401" y="1060694"/>
            <a:ext cx="1949705" cy="1"/>
          </a:xfrm>
          <a:prstGeom prst="line">
            <a:avLst/>
          </a:prstGeom>
          <a:ln w="57150">
            <a:solidFill>
              <a:srgbClr val="76B8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>
            <a:extLst>
              <a:ext uri="{FF2B5EF4-FFF2-40B4-BE49-F238E27FC236}">
                <a16:creationId xmlns:a16="http://schemas.microsoft.com/office/drawing/2014/main" id="{C52B877D-B3C8-474A-B1C8-9E3A76B7B18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rcRect/>
          <a:stretch/>
        </p:blipFill>
        <p:spPr bwMode="auto">
          <a:xfrm>
            <a:off x="10820400" y="339661"/>
            <a:ext cx="1200056" cy="650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3034E836-1B9E-466F-83B6-13E1196CC5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7869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box with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93DC0A5C-7487-9A4A-8E08-1A28B0FC2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81001"/>
            <a:ext cx="9850779" cy="570866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EE492E17-A592-4562-A5E0-E00F8C382B6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8201" y="1828800"/>
            <a:ext cx="11086204" cy="3752850"/>
          </a:xfrm>
        </p:spPr>
        <p:txBody>
          <a:bodyPr/>
          <a:lstStyle>
            <a:lvl1pPr marL="457189" indent="-457189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1pPr>
            <a:lvl2pPr marL="685783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2pPr>
            <a:lvl3pPr marL="1142971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3pPr>
            <a:lvl4pPr marL="1600160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4pPr>
            <a:lvl5pPr marL="2057349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1ACD451F-C47F-4F52-90AF-5FCB600BAC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DCBEA971-A3C2-B44C-9206-8850A45B32A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 err="1"/>
              <a:t>Text</a:t>
            </a:r>
            <a:r>
              <a:rPr lang="fr-FR"/>
              <a:t> </a:t>
            </a:r>
            <a:r>
              <a:rPr lang="fr-FR" err="1"/>
              <a:t>here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8765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C29E8D-54CC-4205-BE35-4CDE58DA79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81ACF2-1995-4E48-9B82-00C76A3BD6F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3FB9FE-2DB3-410F-B11C-23B96840B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2F0FA4F-483A-4D1D-8FA5-44BE64DFBC7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8201" y="1828800"/>
            <a:ext cx="11086204" cy="3752850"/>
          </a:xfrm>
        </p:spPr>
        <p:txBody>
          <a:bodyPr/>
          <a:lstStyle>
            <a:lvl1pPr marL="457189" indent="-457189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1pPr>
            <a:lvl2pPr marL="685783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2pPr>
            <a:lvl3pPr marL="1142971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3pPr>
            <a:lvl4pPr marL="1600160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4pPr>
            <a:lvl5pPr marL="2057349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39731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23.xml"/><Relationship Id="rId26" Type="http://schemas.openxmlformats.org/officeDocument/2006/relationships/slideLayout" Target="../slideLayouts/slideLayout31.xml"/><Relationship Id="rId3" Type="http://schemas.openxmlformats.org/officeDocument/2006/relationships/slideLayout" Target="../slideLayouts/slideLayout8.xml"/><Relationship Id="rId21" Type="http://schemas.openxmlformats.org/officeDocument/2006/relationships/slideLayout" Target="../slideLayouts/slideLayout26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17" Type="http://schemas.openxmlformats.org/officeDocument/2006/relationships/slideLayout" Target="../slideLayouts/slideLayout22.xml"/><Relationship Id="rId25" Type="http://schemas.openxmlformats.org/officeDocument/2006/relationships/slideLayout" Target="../slideLayouts/slideLayout30.xml"/><Relationship Id="rId3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6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5.xml"/><Relationship Id="rId29" Type="http://schemas.openxmlformats.org/officeDocument/2006/relationships/slideLayout" Target="../slideLayouts/slideLayout34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24" Type="http://schemas.openxmlformats.org/officeDocument/2006/relationships/slideLayout" Target="../slideLayouts/slideLayout29.xml"/><Relationship Id="rId32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15" Type="http://schemas.openxmlformats.org/officeDocument/2006/relationships/slideLayout" Target="../slideLayouts/slideLayout20.xml"/><Relationship Id="rId23" Type="http://schemas.openxmlformats.org/officeDocument/2006/relationships/slideLayout" Target="../slideLayouts/slideLayout28.xml"/><Relationship Id="rId28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24.xml"/><Relationship Id="rId31" Type="http://schemas.openxmlformats.org/officeDocument/2006/relationships/slideLayout" Target="../slideLayouts/slideLayout36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7.xml"/><Relationship Id="rId27" Type="http://schemas.openxmlformats.org/officeDocument/2006/relationships/slideLayout" Target="../slideLayouts/slideLayout32.xml"/><Relationship Id="rId30" Type="http://schemas.openxmlformats.org/officeDocument/2006/relationships/slideLayout" Target="../slideLayouts/slideLayout35.xml"/><Relationship Id="rId8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F22461B1-338E-49F7-9CAE-564CA781425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/>
          <a:srcRect/>
          <a:stretch/>
        </p:blipFill>
        <p:spPr bwMode="auto">
          <a:xfrm>
            <a:off x="5191171" y="344346"/>
            <a:ext cx="1809656" cy="98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8070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2" r:id="rId3"/>
    <p:sldLayoutId id="2147483753" r:id="rId4"/>
    <p:sldLayoutId id="2147483757" r:id="rId5"/>
  </p:sldLayoutIdLst>
  <p:hf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1pPr>
    </p:titleStyle>
    <p:bodyStyle>
      <a:lvl1pPr marL="457189" indent="-457189" algn="l" defTabSz="914377" rtl="0" eaLnBrk="1" latinLnBrk="0" hangingPunct="1">
        <a:lnSpc>
          <a:spcPct val="90000"/>
        </a:lnSpc>
        <a:spcBef>
          <a:spcPts val="1000"/>
        </a:spcBef>
        <a:buClr>
          <a:schemeClr val="accent3"/>
        </a:buClr>
        <a:buFont typeface="Lato" panose="020F0502020204030203" pitchFamily="34" charset="0"/>
        <a:buChar char="&gt;"/>
        <a:defRPr sz="2800" b="0" i="0" kern="1200">
          <a:solidFill>
            <a:schemeClr val="accent6">
              <a:lumMod val="50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92D050"/>
        </a:buClr>
        <a:buSzPct val="100000"/>
        <a:buFont typeface="Arial Unicode MS" panose="020B0604020202020204" pitchFamily="34" charset="-128"/>
        <a:buChar char="▷"/>
        <a:defRPr sz="2000" b="0" i="0" kern="1200">
          <a:solidFill>
            <a:schemeClr val="accent6">
              <a:lumMod val="50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92D050"/>
        </a:buClr>
        <a:buFont typeface="Wingdings" pitchFamily="2" charset="2"/>
        <a:buChar char="§"/>
        <a:defRPr sz="1800" b="0" i="0" kern="1200">
          <a:solidFill>
            <a:schemeClr val="accent6">
              <a:lumMod val="50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92D050"/>
        </a:buClr>
        <a:buFont typeface="Courier New" panose="02070309020205020404" pitchFamily="49" charset="0"/>
        <a:buChar char="o"/>
        <a:defRPr sz="1600" b="0" i="0" kern="1200">
          <a:solidFill>
            <a:schemeClr val="accent6">
              <a:lumMod val="50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92D050"/>
        </a:buClr>
        <a:buFont typeface="Arial" panose="020B0604020202020204" pitchFamily="34" charset="0"/>
        <a:buChar char="•"/>
        <a:defRPr sz="1600" b="0" i="0" kern="1200">
          <a:solidFill>
            <a:schemeClr val="accent6">
              <a:lumMod val="50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912" userDrawn="1">
          <p15:clr>
            <a:srgbClr val="F26B43"/>
          </p15:clr>
        </p15:guide>
        <p15:guide id="2" orient="horz" pos="254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>
            <a:extLst>
              <a:ext uri="{FF2B5EF4-FFF2-40B4-BE49-F238E27FC236}">
                <a16:creationId xmlns:a16="http://schemas.microsoft.com/office/drawing/2014/main" id="{11B834BD-B985-470C-BDD0-4C0C2CB73E0E}"/>
              </a:ext>
            </a:extLst>
          </p:cNvPr>
          <p:cNvSpPr/>
          <p:nvPr userDrawn="1"/>
        </p:nvSpPr>
        <p:spPr>
          <a:xfrm>
            <a:off x="1" y="6285791"/>
            <a:ext cx="12192000" cy="572211"/>
          </a:xfrm>
          <a:prstGeom prst="rect">
            <a:avLst/>
          </a:prstGeom>
          <a:solidFill>
            <a:srgbClr val="EAF6FE"/>
          </a:solidFill>
          <a:ln w="317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endParaRPr lang="en-US" sz="1600">
              <a:solidFill>
                <a:schemeClr val="tx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9EBECC-D6C5-9843-82BB-34869C3324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ext Placeholder 14">
            <a:extLst>
              <a:ext uri="{FF2B5EF4-FFF2-40B4-BE49-F238E27FC236}">
                <a16:creationId xmlns:a16="http://schemas.microsoft.com/office/drawing/2014/main" id="{C23BC6D8-37D7-4DE5-918E-53B609D40C15}"/>
              </a:ext>
            </a:extLst>
          </p:cNvPr>
          <p:cNvSpPr txBox="1">
            <a:spLocks/>
          </p:cNvSpPr>
          <p:nvPr userDrawn="1"/>
        </p:nvSpPr>
        <p:spPr>
          <a:xfrm>
            <a:off x="2" y="6403670"/>
            <a:ext cx="12191999" cy="32635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3"/>
              </a:buClr>
              <a:buFont typeface="Symbol" panose="05050102010706020507" pitchFamily="18" charset="2"/>
              <a:buNone/>
              <a:defRPr sz="1800" b="0" i="0" kern="120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92D050"/>
              </a:buClr>
              <a:buSzPct val="100000"/>
              <a:buFont typeface="Symbol" panose="05050102010706020507" pitchFamily="18" charset="2"/>
              <a:buChar char="-"/>
              <a:defRPr sz="2000" b="0" i="0" kern="120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92D050"/>
              </a:buClr>
              <a:buFont typeface="Symbol" panose="05050102010706020507" pitchFamily="18" charset="2"/>
              <a:buChar char="-"/>
              <a:defRPr sz="1800" b="0" i="0" kern="120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92D050"/>
              </a:buClr>
              <a:buFont typeface="Symbol" panose="05050102010706020507" pitchFamily="18" charset="2"/>
              <a:buChar char="-"/>
              <a:defRPr sz="1600" b="0" i="0" kern="120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92D050"/>
              </a:buClr>
              <a:buFont typeface="Symbol" panose="05050102010706020507" pitchFamily="18" charset="2"/>
              <a:buChar char="-"/>
              <a:defRPr sz="1600" b="0" i="0" kern="120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4B58510-32C5-48BC-B39C-18E213D09E4B}"/>
              </a:ext>
            </a:extLst>
          </p:cNvPr>
          <p:cNvSpPr txBox="1"/>
          <p:nvPr userDrawn="1"/>
        </p:nvSpPr>
        <p:spPr>
          <a:xfrm>
            <a:off x="838200" y="6403670"/>
            <a:ext cx="10515600" cy="326353"/>
          </a:xfrm>
          <a:prstGeom prst="rect">
            <a:avLst/>
          </a:prstGeom>
        </p:spPr>
        <p:txBody>
          <a:bodyPr vert="horz" wrap="square" lIns="91440" tIns="45720" rIns="91440" bIns="45720" rtlCol="0">
            <a:normAutofit fontScale="40000" lnSpcReduction="20000"/>
          </a:bodyPr>
          <a:lstStyle/>
          <a:p>
            <a:pPr marL="0" marR="0" indent="0" algn="ctr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en-GB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ato" panose="020F0502020204030203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A40FB227-E3E2-43AC-851A-FEF185DB6C8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3"/>
          <a:srcRect/>
          <a:stretch/>
        </p:blipFill>
        <p:spPr bwMode="auto">
          <a:xfrm>
            <a:off x="10820400" y="339661"/>
            <a:ext cx="1200056" cy="650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Espace réservé du titre 9">
            <a:extLst>
              <a:ext uri="{FF2B5EF4-FFF2-40B4-BE49-F238E27FC236}">
                <a16:creationId xmlns:a16="http://schemas.microsoft.com/office/drawing/2014/main" id="{81840060-1E59-8B43-ACEE-825B73C138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81001"/>
            <a:ext cx="9850779" cy="5708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</a:p>
        </p:txBody>
      </p:sp>
      <p:cxnSp>
        <p:nvCxnSpPr>
          <p:cNvPr id="13" name="Straight Connector 7">
            <a:extLst>
              <a:ext uri="{FF2B5EF4-FFF2-40B4-BE49-F238E27FC236}">
                <a16:creationId xmlns:a16="http://schemas.microsoft.com/office/drawing/2014/main" id="{11450235-886C-1749-B1D1-1932B6314AD6}"/>
              </a:ext>
            </a:extLst>
          </p:cNvPr>
          <p:cNvCxnSpPr>
            <a:cxnSpLocks/>
          </p:cNvCxnSpPr>
          <p:nvPr userDrawn="1"/>
        </p:nvCxnSpPr>
        <p:spPr>
          <a:xfrm>
            <a:off x="4724401" y="1060694"/>
            <a:ext cx="1949705" cy="1"/>
          </a:xfrm>
          <a:prstGeom prst="line">
            <a:avLst/>
          </a:prstGeom>
          <a:ln w="57150">
            <a:solidFill>
              <a:srgbClr val="76B8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612CECDA-B4F7-4BCA-BBB5-CFF25BB77E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7" name="Espace réservé du pied de page 7">
            <a:extLst>
              <a:ext uri="{FF2B5EF4-FFF2-40B4-BE49-F238E27FC236}">
                <a16:creationId xmlns:a16="http://schemas.microsoft.com/office/drawing/2014/main" id="{FB1A0542-E0AE-CA46-97A9-B8E45996A3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4220" y="6356353"/>
            <a:ext cx="11419218" cy="365125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Lato" panose="020F0502020204030203" pitchFamily="34" charset="0"/>
              </a:defRPr>
            </a:lvl1pPr>
          </a:lstStyle>
          <a:p>
            <a:r>
              <a:rPr lang="fr-FR" err="1"/>
              <a:t>Text</a:t>
            </a:r>
            <a:r>
              <a:rPr lang="fr-FR"/>
              <a:t> </a:t>
            </a:r>
            <a:r>
              <a:rPr lang="fr-FR" err="1"/>
              <a:t>here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4197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31" r:id="rId2"/>
    <p:sldLayoutId id="2147483686" r:id="rId3"/>
    <p:sldLayoutId id="2147483768" r:id="rId4"/>
    <p:sldLayoutId id="2147483734" r:id="rId5"/>
    <p:sldLayoutId id="2147483690" r:id="rId6"/>
    <p:sldLayoutId id="2147483687" r:id="rId7"/>
    <p:sldLayoutId id="2147483735" r:id="rId8"/>
    <p:sldLayoutId id="2147483702" r:id="rId9"/>
    <p:sldLayoutId id="2147483758" r:id="rId10"/>
    <p:sldLayoutId id="2147483694" r:id="rId11"/>
    <p:sldLayoutId id="2147483763" r:id="rId12"/>
    <p:sldLayoutId id="2147483764" r:id="rId13"/>
    <p:sldLayoutId id="2147483765" r:id="rId14"/>
    <p:sldLayoutId id="2147483652" r:id="rId15"/>
    <p:sldLayoutId id="2147483654" r:id="rId16"/>
    <p:sldLayoutId id="2147483653" r:id="rId17"/>
    <p:sldLayoutId id="2147483706" r:id="rId18"/>
    <p:sldLayoutId id="2147483657" r:id="rId19"/>
    <p:sldLayoutId id="2147483709" r:id="rId20"/>
    <p:sldLayoutId id="2147483707" r:id="rId21"/>
    <p:sldLayoutId id="2147483661" r:id="rId22"/>
    <p:sldLayoutId id="2147483754" r:id="rId23"/>
    <p:sldLayoutId id="2147483759" r:id="rId24"/>
    <p:sldLayoutId id="2147483762" r:id="rId25"/>
    <p:sldLayoutId id="2147483692" r:id="rId26"/>
    <p:sldLayoutId id="2147483663" r:id="rId27"/>
    <p:sldLayoutId id="2147483756" r:id="rId28"/>
    <p:sldLayoutId id="2147483689" r:id="rId29"/>
    <p:sldLayoutId id="2147483751" r:id="rId30"/>
    <p:sldLayoutId id="2147483752" r:id="rId31"/>
  </p:sldLayoutIdLst>
  <p:hf hdr="0" dt="0"/>
  <p:txStyles>
    <p:titleStyle>
      <a:lvl1pPr algn="ctr" defTabSz="914377" rtl="0" eaLnBrk="1" latinLnBrk="0" hangingPunct="1">
        <a:lnSpc>
          <a:spcPct val="90000"/>
        </a:lnSpc>
        <a:spcBef>
          <a:spcPct val="0"/>
        </a:spcBef>
        <a:buNone/>
        <a:defRPr sz="2600" b="1" kern="1200">
          <a:solidFill>
            <a:schemeClr val="tx1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1pPr>
    </p:titleStyle>
    <p:bodyStyle>
      <a:lvl1pPr marL="457189" indent="-457189" algn="l" defTabSz="914377" rtl="0" eaLnBrk="1" latinLnBrk="0" hangingPunct="1">
        <a:lnSpc>
          <a:spcPct val="110000"/>
        </a:lnSpc>
        <a:spcBef>
          <a:spcPts val="1000"/>
        </a:spcBef>
        <a:spcAft>
          <a:spcPts val="400"/>
        </a:spcAft>
        <a:buClr>
          <a:schemeClr val="accent3"/>
        </a:buClr>
        <a:buFont typeface="Symbol" panose="05050102010706020507" pitchFamily="18" charset="2"/>
        <a:buChar char="-"/>
        <a:defRPr sz="2600" b="0" i="0" kern="1200">
          <a:solidFill>
            <a:srgbClr val="1D458D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1pPr>
      <a:lvl2pPr marL="685783" indent="-228594" algn="l" defTabSz="914377" rtl="0" eaLnBrk="1" latinLnBrk="0" hangingPunct="1">
        <a:lnSpc>
          <a:spcPct val="110000"/>
        </a:lnSpc>
        <a:spcBef>
          <a:spcPts val="500"/>
        </a:spcBef>
        <a:spcAft>
          <a:spcPts val="400"/>
        </a:spcAft>
        <a:buClr>
          <a:srgbClr val="92D050"/>
        </a:buClr>
        <a:buSzPct val="100000"/>
        <a:buFont typeface="Symbol" panose="05050102010706020507" pitchFamily="18" charset="2"/>
        <a:buChar char="-"/>
        <a:defRPr sz="2400" b="0" i="0" kern="1200">
          <a:solidFill>
            <a:srgbClr val="1D458D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2pPr>
      <a:lvl3pPr marL="1142971" indent="-228594" algn="l" defTabSz="914377" rtl="0" eaLnBrk="1" latinLnBrk="0" hangingPunct="1">
        <a:lnSpc>
          <a:spcPct val="110000"/>
        </a:lnSpc>
        <a:spcBef>
          <a:spcPts val="500"/>
        </a:spcBef>
        <a:spcAft>
          <a:spcPts val="400"/>
        </a:spcAft>
        <a:buClr>
          <a:srgbClr val="92D050"/>
        </a:buClr>
        <a:buFont typeface="Symbol" panose="05050102010706020507" pitchFamily="18" charset="2"/>
        <a:buChar char="-"/>
        <a:defRPr sz="2200" b="0" i="0" kern="1200">
          <a:solidFill>
            <a:srgbClr val="1D458D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3pPr>
      <a:lvl4pPr marL="1600160" indent="-228594" algn="l" defTabSz="914377" rtl="0" eaLnBrk="1" latinLnBrk="0" hangingPunct="1">
        <a:lnSpc>
          <a:spcPct val="110000"/>
        </a:lnSpc>
        <a:spcBef>
          <a:spcPts val="500"/>
        </a:spcBef>
        <a:spcAft>
          <a:spcPts val="400"/>
        </a:spcAft>
        <a:buClr>
          <a:srgbClr val="92D050"/>
        </a:buClr>
        <a:buFont typeface="Symbol" panose="05050102010706020507" pitchFamily="18" charset="2"/>
        <a:buChar char="-"/>
        <a:defRPr sz="2000" b="0" i="0" kern="1200">
          <a:solidFill>
            <a:srgbClr val="1D458D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4pPr>
      <a:lvl5pPr marL="2057349" indent="-228594" algn="l" defTabSz="914377" rtl="0" eaLnBrk="1" latinLnBrk="0" hangingPunct="1">
        <a:lnSpc>
          <a:spcPct val="110000"/>
        </a:lnSpc>
        <a:spcBef>
          <a:spcPts val="500"/>
        </a:spcBef>
        <a:spcAft>
          <a:spcPts val="400"/>
        </a:spcAft>
        <a:buClr>
          <a:srgbClr val="92D050"/>
        </a:buClr>
        <a:buFont typeface="Symbol" panose="05050102010706020507" pitchFamily="18" charset="2"/>
        <a:buChar char="-"/>
        <a:defRPr sz="1800" b="0" i="0" kern="1200">
          <a:solidFill>
            <a:srgbClr val="1D458D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52" userDrawn="1">
          <p15:clr>
            <a:srgbClr val="F26B43"/>
          </p15:clr>
        </p15:guide>
        <p15:guide id="2" pos="52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F22461B1-338E-49F7-9CAE-564CA781425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/>
          <a:srcRect/>
          <a:stretch/>
        </p:blipFill>
        <p:spPr bwMode="auto">
          <a:xfrm>
            <a:off x="5191171" y="344346"/>
            <a:ext cx="1809656" cy="98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0">
            <a:extLst>
              <a:ext uri="{FF2B5EF4-FFF2-40B4-BE49-F238E27FC236}">
                <a16:creationId xmlns:a16="http://schemas.microsoft.com/office/drawing/2014/main" id="{6158A161-A703-4BBF-A8F6-386082AF179A}"/>
              </a:ext>
            </a:extLst>
          </p:cNvPr>
          <p:cNvSpPr txBox="1"/>
          <p:nvPr userDrawn="1"/>
        </p:nvSpPr>
        <p:spPr>
          <a:xfrm>
            <a:off x="3454277" y="5669570"/>
            <a:ext cx="5283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/>
              <a:t>www.entsog.eu | info@entsog.eu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FE3BBF5D-7D43-4664-A420-88CED4188A9F}"/>
              </a:ext>
            </a:extLst>
          </p:cNvPr>
          <p:cNvSpPr txBox="1">
            <a:spLocks/>
          </p:cNvSpPr>
          <p:nvPr userDrawn="1"/>
        </p:nvSpPr>
        <p:spPr>
          <a:xfrm>
            <a:off x="2819402" y="5122152"/>
            <a:ext cx="6705599" cy="66904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3"/>
              </a:buClr>
              <a:buFont typeface="Lato" panose="020F0502020204030203" pitchFamily="34" charset="0"/>
              <a:buNone/>
              <a:defRPr sz="1600" b="0" i="0" kern="120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92D050"/>
              </a:buClr>
              <a:buSzPct val="100000"/>
              <a:buFont typeface="Arial Unicode MS" panose="020B0604020202020204" pitchFamily="34" charset="-128"/>
              <a:buChar char="▷"/>
              <a:defRPr sz="2000" b="0" i="0" kern="1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92D050"/>
              </a:buClr>
              <a:buFont typeface="Wingdings" pitchFamily="2" charset="2"/>
              <a:buChar char="§"/>
              <a:defRPr sz="1800" b="0" i="0" kern="1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92D050"/>
              </a:buClr>
              <a:buFont typeface="Courier New" panose="02070309020205020404" pitchFamily="49" charset="0"/>
              <a:buChar char="o"/>
              <a:defRPr sz="1600" b="0" i="0" kern="1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92D050"/>
              </a:buClr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1400"/>
              <a:t>ENTSOG - European Network of Transmission System Operators for Gas</a:t>
            </a:r>
          </a:p>
          <a:p>
            <a:pPr>
              <a:spcBef>
                <a:spcPts val="600"/>
              </a:spcBef>
            </a:pPr>
            <a:r>
              <a:rPr lang="fr-FR" sz="1400" b="0" i="0" kern="1200">
                <a:solidFill>
                  <a:schemeClr val="tx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Avenue de Cortenbergh 100, 1000 Bruxelles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651884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61" r:id="rId2"/>
  </p:sldLayoutIdLst>
  <p:hf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1pPr>
    </p:titleStyle>
    <p:bodyStyle>
      <a:lvl1pPr marL="457189" indent="-457189" algn="l" defTabSz="914377" rtl="0" eaLnBrk="1" latinLnBrk="0" hangingPunct="1">
        <a:lnSpc>
          <a:spcPct val="90000"/>
        </a:lnSpc>
        <a:spcBef>
          <a:spcPts val="1000"/>
        </a:spcBef>
        <a:buClr>
          <a:schemeClr val="accent3"/>
        </a:buClr>
        <a:buFont typeface="Lato" panose="020F0502020204030203" pitchFamily="34" charset="0"/>
        <a:buChar char="&gt;"/>
        <a:defRPr sz="2800" b="0" i="0" kern="1200">
          <a:solidFill>
            <a:schemeClr val="accent6">
              <a:lumMod val="50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92D050"/>
        </a:buClr>
        <a:buSzPct val="100000"/>
        <a:buFont typeface="Arial Unicode MS" panose="020B0604020202020204" pitchFamily="34" charset="-128"/>
        <a:buChar char="▷"/>
        <a:defRPr sz="2000" b="0" i="0" kern="1200">
          <a:solidFill>
            <a:schemeClr val="accent6">
              <a:lumMod val="50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92D050"/>
        </a:buClr>
        <a:buFont typeface="Wingdings" pitchFamily="2" charset="2"/>
        <a:buChar char="§"/>
        <a:defRPr sz="1800" b="0" i="0" kern="1200">
          <a:solidFill>
            <a:schemeClr val="accent6">
              <a:lumMod val="50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92D050"/>
        </a:buClr>
        <a:buFont typeface="Courier New" panose="02070309020205020404" pitchFamily="49" charset="0"/>
        <a:buChar char="o"/>
        <a:defRPr sz="1600" b="0" i="0" kern="1200">
          <a:solidFill>
            <a:schemeClr val="accent6">
              <a:lumMod val="50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92D050"/>
        </a:buClr>
        <a:buFont typeface="Arial" panose="020B0604020202020204" pitchFamily="34" charset="0"/>
        <a:buChar char="•"/>
        <a:defRPr sz="1600" b="0" i="0" kern="1200">
          <a:solidFill>
            <a:schemeClr val="accent6">
              <a:lumMod val="50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ntsog.eu/sites/default/files/2024-12/ENTSOG_TYNDP_2024_A0_HYD_FULL_5005wzoom_H2T-only.pdf" TargetMode="Externa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8AE9B1-010C-45B7-AC19-36F2365EB42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/>
              <a:t>Template for Project </a:t>
            </a:r>
            <a:r>
              <a:rPr lang="fr-FR" err="1"/>
              <a:t>Map</a:t>
            </a:r>
            <a:r>
              <a:rPr lang="fr-FR"/>
              <a:t> </a:t>
            </a:r>
            <a:r>
              <a:rPr lang="fr-FR" err="1"/>
              <a:t>Layout</a:t>
            </a:r>
            <a:endParaRPr lang="en-US"/>
          </a:p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335DB6-EB3B-489F-B240-BC370E0EA8F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FR" dirty="0"/>
              <a:t>TYNDP 2026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0E095-CF42-44E4-A0F0-8550B855C05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33121D3-AAC8-44F1-8F61-643BB1DBDB9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GB" dirty="0"/>
              <a:t>25</a:t>
            </a:r>
            <a:r>
              <a:rPr lang="en-GB" baseline="30000" dirty="0"/>
              <a:t>th</a:t>
            </a:r>
            <a:r>
              <a:rPr lang="en-GB" dirty="0"/>
              <a:t> September 2025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A69F4BD-D3CB-4025-A6FB-9C9FF4424B8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GB"/>
              <a:t>Brussels</a:t>
            </a:r>
          </a:p>
        </p:txBody>
      </p:sp>
    </p:spTree>
    <p:extLst>
      <p:ext uri="{BB962C8B-B14F-4D97-AF65-F5344CB8AC3E}">
        <p14:creationId xmlns:p14="http://schemas.microsoft.com/office/powerpoint/2010/main" val="2269281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89E62C2-2E31-465D-A26F-A4C235254B2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8201" y="1556792"/>
            <a:ext cx="11086204" cy="4464496"/>
          </a:xfrm>
        </p:spPr>
        <p:txBody>
          <a:bodyPr>
            <a:normAutofit fontScale="92500"/>
          </a:bodyPr>
          <a:lstStyle/>
          <a:p>
            <a:pPr marL="457200" indent="-457200">
              <a:buAutoNum type="arabicPeriod"/>
            </a:pPr>
            <a:r>
              <a:rPr lang="en-GB" b="1" dirty="0"/>
              <a:t>Extract a screenshot of the area covered by your Project from the TYNDP 2024 map (</a:t>
            </a:r>
            <a:r>
              <a:rPr lang="en-GB" dirty="0">
                <a:hlinkClick r:id="rId2"/>
              </a:rPr>
              <a:t>ENTSOG_TYNDP_2024_H2T</a:t>
            </a:r>
            <a:r>
              <a:rPr lang="en-GB" dirty="0"/>
              <a:t>)</a:t>
            </a:r>
          </a:p>
          <a:p>
            <a:pPr marL="457200" indent="-457200">
              <a:buAutoNum type="arabicPeriod"/>
            </a:pPr>
            <a:r>
              <a:rPr lang="en-GB" b="1" dirty="0"/>
              <a:t>Paste this screenshot into the next slide</a:t>
            </a:r>
            <a:endParaRPr lang="en-GB" dirty="0"/>
          </a:p>
          <a:p>
            <a:pPr marL="457200" indent="-457200">
              <a:buAutoNum type="arabicPeriod"/>
            </a:pPr>
            <a:r>
              <a:rPr lang="en-GB" b="1" dirty="0"/>
              <a:t>Provide a reasonably accurate drawing of your project, including</a:t>
            </a:r>
          </a:p>
          <a:p>
            <a:pPr marL="1085838" lvl="2" indent="-457200">
              <a:buAutoNum type="arabicPeriod"/>
            </a:pPr>
            <a:r>
              <a:rPr lang="en-GB" dirty="0"/>
              <a:t>Pipeline layout</a:t>
            </a:r>
          </a:p>
          <a:p>
            <a:pPr marL="1085838" lvl="2" indent="-457200">
              <a:buAutoNum type="arabicPeriod"/>
            </a:pPr>
            <a:r>
              <a:rPr lang="en-GB" dirty="0"/>
              <a:t>Location of the planned points</a:t>
            </a:r>
          </a:p>
          <a:p>
            <a:pPr marL="628638" lvl="2" indent="0">
              <a:buNone/>
            </a:pPr>
            <a:r>
              <a:rPr lang="en-GB" i="1" dirty="0"/>
              <a:t>Using the standard graphical elements listed in the next slides.</a:t>
            </a:r>
          </a:p>
          <a:p>
            <a:pPr marL="457200" indent="-457200">
              <a:buAutoNum type="arabicPeriod"/>
            </a:pPr>
            <a:r>
              <a:rPr lang="en-GB" b="1" dirty="0"/>
              <a:t>Upload the present </a:t>
            </a:r>
            <a:r>
              <a:rPr lang="en-GB" b="1" dirty="0" err="1"/>
              <a:t>Powerpoint</a:t>
            </a:r>
            <a:r>
              <a:rPr lang="en-GB" b="1" dirty="0"/>
              <a:t> file when submitting your project ENTSOG via the Project Portal under the MAP section of the Project Questionnaire</a:t>
            </a:r>
          </a:p>
          <a:p>
            <a:pPr marL="514350" indent="-514350">
              <a:buFont typeface="+mj-lt"/>
              <a:buAutoNum type="arabicPeriod"/>
            </a:pPr>
            <a:endParaRPr lang="en-B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CD3401E-BBD9-48BC-8A5A-6C7B5F590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Explanation</a:t>
            </a:r>
            <a:endParaRPr lang="en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A29102-34A4-46FB-8052-40587774D2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04F8A-4261-C64A-8103-2CDECA8B7FD7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3216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5C933B0-D6BD-6830-7B35-E2EBA5537A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589" y="944664"/>
            <a:ext cx="10630821" cy="4968671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1B1646B9-0A7C-4EE2-BCD2-827CC91A19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Your Project Layout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0BE5A1-1E9B-451E-9C54-C287E437B9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04F8A-4261-C64A-8103-2CDECA8B7FD7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0388C6DE-3601-4A14-ABCF-F0ACDEF09B46}"/>
              </a:ext>
            </a:extLst>
          </p:cNvPr>
          <p:cNvSpPr txBox="1"/>
          <p:nvPr/>
        </p:nvSpPr>
        <p:spPr>
          <a:xfrm>
            <a:off x="695400" y="5653982"/>
            <a:ext cx="9993580" cy="570866"/>
          </a:xfrm>
          <a:prstGeom prst="rect">
            <a:avLst/>
          </a:prstGeom>
        </p:spPr>
        <p:txBody>
          <a:bodyPr vert="horz" wrap="square" lIns="91440" tIns="45720" rIns="91440" bIns="45720" rtlCol="0">
            <a:normAutofit fontScale="85000" lnSpcReduction="10000"/>
          </a:bodyPr>
          <a:lstStyle/>
          <a:p>
            <a:pPr marL="0" marR="0" indent="0" algn="ctr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hu-HU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ato" panose="020F0502020204030203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B160B6B-0DC5-1636-75DD-A1D4CB1850E3}"/>
              </a:ext>
            </a:extLst>
          </p:cNvPr>
          <p:cNvSpPr/>
          <p:nvPr/>
        </p:nvSpPr>
        <p:spPr>
          <a:xfrm rot="19800000">
            <a:off x="2478593" y="2551838"/>
            <a:ext cx="660950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Sample Screenshot</a:t>
            </a:r>
            <a:endParaRPr lang="en-US" sz="5400" b="1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fr-FR" sz="5400" b="1" cap="none" spc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, to </a:t>
            </a:r>
            <a:r>
              <a:rPr lang="fr-FR" sz="5400" b="1" cap="none" spc="0" err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delete</a:t>
            </a:r>
            <a:endParaRPr lang="en-US" sz="5400" b="1" cap="none" spc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30391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ED074C-B55D-408C-8A1C-FE0160F03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Your Project Layout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2FCDBD-FCF2-4876-B7F3-1F8799E638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04F8A-4261-C64A-8103-2CDECA8B7FD7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601A8332-017D-41F0-B02F-EC8E9959EC6A}"/>
              </a:ext>
            </a:extLst>
          </p:cNvPr>
          <p:cNvSpPr/>
          <p:nvPr/>
        </p:nvSpPr>
        <p:spPr>
          <a:xfrm>
            <a:off x="2351584" y="1736510"/>
            <a:ext cx="2627291" cy="373488"/>
          </a:xfrm>
          <a:custGeom>
            <a:avLst/>
            <a:gdLst>
              <a:gd name="connsiteX0" fmla="*/ 0 w 2627291"/>
              <a:gd name="connsiteY0" fmla="*/ 64395 h 373488"/>
              <a:gd name="connsiteX1" fmla="*/ 811369 w 2627291"/>
              <a:gd name="connsiteY1" fmla="*/ 360609 h 373488"/>
              <a:gd name="connsiteX2" fmla="*/ 1674254 w 2627291"/>
              <a:gd name="connsiteY2" fmla="*/ 0 h 373488"/>
              <a:gd name="connsiteX3" fmla="*/ 2627291 w 2627291"/>
              <a:gd name="connsiteY3" fmla="*/ 373488 h 37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7291" h="373488">
                <a:moveTo>
                  <a:pt x="0" y="64395"/>
                </a:moveTo>
                <a:lnTo>
                  <a:pt x="811369" y="360609"/>
                </a:lnTo>
                <a:lnTo>
                  <a:pt x="1674254" y="0"/>
                </a:lnTo>
                <a:lnTo>
                  <a:pt x="2627291" y="373488"/>
                </a:ln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1E450315-95AA-447D-AC31-DA417B1FA328}"/>
              </a:ext>
            </a:extLst>
          </p:cNvPr>
          <p:cNvSpPr/>
          <p:nvPr/>
        </p:nvSpPr>
        <p:spPr>
          <a:xfrm>
            <a:off x="2355489" y="2511182"/>
            <a:ext cx="2627291" cy="373488"/>
          </a:xfrm>
          <a:custGeom>
            <a:avLst/>
            <a:gdLst>
              <a:gd name="connsiteX0" fmla="*/ 0 w 2627291"/>
              <a:gd name="connsiteY0" fmla="*/ 64395 h 373488"/>
              <a:gd name="connsiteX1" fmla="*/ 811369 w 2627291"/>
              <a:gd name="connsiteY1" fmla="*/ 360609 h 373488"/>
              <a:gd name="connsiteX2" fmla="*/ 1674254 w 2627291"/>
              <a:gd name="connsiteY2" fmla="*/ 0 h 373488"/>
              <a:gd name="connsiteX3" fmla="*/ 2627291 w 2627291"/>
              <a:gd name="connsiteY3" fmla="*/ 373488 h 37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7291" h="373488">
                <a:moveTo>
                  <a:pt x="0" y="64395"/>
                </a:moveTo>
                <a:lnTo>
                  <a:pt x="811369" y="360609"/>
                </a:lnTo>
                <a:lnTo>
                  <a:pt x="1674254" y="0"/>
                </a:lnTo>
                <a:lnTo>
                  <a:pt x="2627291" y="373488"/>
                </a:ln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E67957B8-365F-4B58-A3B5-CAB71A0B2D92}"/>
              </a:ext>
            </a:extLst>
          </p:cNvPr>
          <p:cNvSpPr/>
          <p:nvPr/>
        </p:nvSpPr>
        <p:spPr>
          <a:xfrm>
            <a:off x="2392494" y="3285854"/>
            <a:ext cx="2627291" cy="373488"/>
          </a:xfrm>
          <a:custGeom>
            <a:avLst/>
            <a:gdLst>
              <a:gd name="connsiteX0" fmla="*/ 0 w 2627291"/>
              <a:gd name="connsiteY0" fmla="*/ 64395 h 373488"/>
              <a:gd name="connsiteX1" fmla="*/ 811369 w 2627291"/>
              <a:gd name="connsiteY1" fmla="*/ 360609 h 373488"/>
              <a:gd name="connsiteX2" fmla="*/ 1674254 w 2627291"/>
              <a:gd name="connsiteY2" fmla="*/ 0 h 373488"/>
              <a:gd name="connsiteX3" fmla="*/ 2627291 w 2627291"/>
              <a:gd name="connsiteY3" fmla="*/ 373488 h 37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7291" h="373488">
                <a:moveTo>
                  <a:pt x="0" y="64395"/>
                </a:moveTo>
                <a:lnTo>
                  <a:pt x="811369" y="360609"/>
                </a:lnTo>
                <a:lnTo>
                  <a:pt x="1674254" y="0"/>
                </a:lnTo>
                <a:lnTo>
                  <a:pt x="2627291" y="373488"/>
                </a:lnTo>
              </a:path>
            </a:pathLst>
          </a:cu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B7EC8AB-DC4C-4ABB-A7BA-EB424F332156}"/>
              </a:ext>
            </a:extLst>
          </p:cNvPr>
          <p:cNvSpPr/>
          <p:nvPr/>
        </p:nvSpPr>
        <p:spPr>
          <a:xfrm>
            <a:off x="3617117" y="4060526"/>
            <a:ext cx="357065" cy="360040"/>
          </a:xfrm>
          <a:prstGeom prst="ellipse">
            <a:avLst/>
          </a:prstGeom>
          <a:ln w="57150"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8655753-F547-4016-A570-ACD668BA0639}"/>
              </a:ext>
            </a:extLst>
          </p:cNvPr>
          <p:cNvSpPr/>
          <p:nvPr/>
        </p:nvSpPr>
        <p:spPr>
          <a:xfrm>
            <a:off x="3617116" y="5582974"/>
            <a:ext cx="357065" cy="360040"/>
          </a:xfrm>
          <a:prstGeom prst="ellipse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278DBCD-A3A6-4D64-90BB-0066CAF52CAB}"/>
              </a:ext>
            </a:extLst>
          </p:cNvPr>
          <p:cNvGrpSpPr/>
          <p:nvPr/>
        </p:nvGrpSpPr>
        <p:grpSpPr>
          <a:xfrm>
            <a:off x="3566688" y="4714601"/>
            <a:ext cx="432048" cy="504056"/>
            <a:chOff x="8935379" y="1692584"/>
            <a:chExt cx="136432" cy="189366"/>
          </a:xfrm>
          <a:solidFill>
            <a:schemeClr val="bg1"/>
          </a:solidFill>
        </p:grpSpPr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D8DD520E-6D7A-49B5-9AE0-4EC6AE10821C}"/>
                </a:ext>
              </a:extLst>
            </p:cNvPr>
            <p:cNvSpPr/>
            <p:nvPr/>
          </p:nvSpPr>
          <p:spPr>
            <a:xfrm>
              <a:off x="8935379" y="1758770"/>
              <a:ext cx="136432" cy="123180"/>
            </a:xfrm>
            <a:prstGeom prst="triangle">
              <a:avLst/>
            </a:prstGeom>
            <a:solidFill>
              <a:srgbClr val="FF0000"/>
            </a:solidFill>
            <a:ln w="222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9D374EE-5AE3-4C24-AC51-FDEF9245C66C}"/>
                </a:ext>
              </a:extLst>
            </p:cNvPr>
            <p:cNvSpPr/>
            <p:nvPr/>
          </p:nvSpPr>
          <p:spPr>
            <a:xfrm>
              <a:off x="8935379" y="1692584"/>
              <a:ext cx="132347" cy="148274"/>
            </a:xfrm>
            <a:prstGeom prst="ellipse">
              <a:avLst/>
            </a:prstGeom>
            <a:grpFill/>
            <a:ln w="222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508BC991-ED1F-43D5-BC0F-7295D74E83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8105987"/>
              </p:ext>
            </p:extLst>
          </p:nvPr>
        </p:nvGraphicFramePr>
        <p:xfrm>
          <a:off x="5519936" y="1721101"/>
          <a:ext cx="4968552" cy="4350522"/>
        </p:xfrm>
        <a:graphic>
          <a:graphicData uri="http://schemas.openxmlformats.org/drawingml/2006/table">
            <a:tbl>
              <a:tblPr bandRow="1">
                <a:tableStyleId>{0E3FDE45-AF77-4B5C-9715-49D594BDF05E}</a:tableStyleId>
              </a:tblPr>
              <a:tblGrid>
                <a:gridCol w="49685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25087">
                <a:tc>
                  <a:txBody>
                    <a:bodyPr/>
                    <a:lstStyle/>
                    <a:p>
                      <a:r>
                        <a:rPr lang="fr-FR"/>
                        <a:t>Pipelines</a:t>
                      </a:r>
                      <a:r>
                        <a:rPr lang="fr-FR" baseline="0"/>
                        <a:t> </a:t>
                      </a:r>
                      <a:r>
                        <a:rPr lang="fr-FR" baseline="0" err="1"/>
                        <a:t>with</a:t>
                      </a:r>
                      <a:r>
                        <a:rPr lang="fr-FR" baseline="0"/>
                        <a:t> </a:t>
                      </a:r>
                      <a:r>
                        <a:rPr lang="fr-FR" baseline="0" err="1"/>
                        <a:t>diameter</a:t>
                      </a:r>
                      <a:r>
                        <a:rPr lang="fr-FR" baseline="0"/>
                        <a:t> &lt; 600 mm</a:t>
                      </a:r>
                      <a:endParaRPr 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r>
                        <a:rPr lang="fr-FR"/>
                        <a:t>Pipeline</a:t>
                      </a:r>
                      <a:r>
                        <a:rPr lang="fr-FR" baseline="0"/>
                        <a:t> </a:t>
                      </a:r>
                      <a:r>
                        <a:rPr lang="fr-FR" baseline="0" err="1"/>
                        <a:t>with</a:t>
                      </a:r>
                      <a:r>
                        <a:rPr lang="fr-FR" baseline="0"/>
                        <a:t>  600 mm &lt; </a:t>
                      </a:r>
                      <a:r>
                        <a:rPr lang="fr-FR" baseline="0" err="1"/>
                        <a:t>diameter</a:t>
                      </a:r>
                      <a:r>
                        <a:rPr lang="fr-FR" baseline="0"/>
                        <a:t> &lt; 900 mm</a:t>
                      </a:r>
                      <a:endParaRPr 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r>
                        <a:rPr lang="fr-FR"/>
                        <a:t>Pipeline </a:t>
                      </a:r>
                      <a:r>
                        <a:rPr lang="fr-FR" err="1"/>
                        <a:t>with</a:t>
                      </a:r>
                      <a:r>
                        <a:rPr lang="fr-FR"/>
                        <a:t> 900</a:t>
                      </a:r>
                      <a:r>
                        <a:rPr lang="fr-FR" baseline="0"/>
                        <a:t> mm &lt; </a:t>
                      </a:r>
                      <a:r>
                        <a:rPr lang="fr-FR" baseline="0" err="1"/>
                        <a:t>diameter</a:t>
                      </a:r>
                      <a:endParaRPr 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r>
                        <a:rPr lang="fr-FR"/>
                        <a:t>Transmission </a:t>
                      </a:r>
                      <a:r>
                        <a:rPr lang="fr-FR" err="1"/>
                        <a:t>Interconnection</a:t>
                      </a:r>
                      <a:r>
                        <a:rPr lang="fr-FR"/>
                        <a:t> Point</a:t>
                      </a:r>
                      <a:endParaRPr 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r>
                        <a:rPr lang="fr-FR"/>
                        <a:t>Gas </a:t>
                      </a:r>
                      <a:r>
                        <a:rPr lang="fr-FR" err="1"/>
                        <a:t>Compressor</a:t>
                      </a:r>
                      <a:r>
                        <a:rPr lang="fr-FR"/>
                        <a:t> Station</a:t>
                      </a:r>
                      <a:endParaRPr 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/>
                        <a:t>LNG Entry Point</a:t>
                      </a:r>
                      <a:endParaRPr 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2535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243AD-1E57-4C80-8CAB-A45903036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Hydrogen</a:t>
            </a:r>
            <a:endParaRPr lang="en-BE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C3C2E8A-A364-47EF-B868-74E2241F99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04F8A-4261-C64A-8103-2CDECA8B7FD7}" type="slidenum">
              <a:rPr lang="fr-FR" smtClean="0"/>
              <a:pPr/>
              <a:t>5</a:t>
            </a:fld>
            <a:endParaRPr lang="fr-FR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E5B1670-0326-4E54-BA56-354C026F6A55}"/>
              </a:ext>
            </a:extLst>
          </p:cNvPr>
          <p:cNvGrpSpPr/>
          <p:nvPr/>
        </p:nvGrpSpPr>
        <p:grpSpPr>
          <a:xfrm>
            <a:off x="3743544" y="3826696"/>
            <a:ext cx="583611" cy="446730"/>
            <a:chOff x="1375286" y="2694238"/>
            <a:chExt cx="583611" cy="446730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7A9C9B6-615F-4157-A57F-51CA430A0772}"/>
                </a:ext>
              </a:extLst>
            </p:cNvPr>
            <p:cNvSpPr/>
            <p:nvPr/>
          </p:nvSpPr>
          <p:spPr>
            <a:xfrm>
              <a:off x="1375286" y="2694238"/>
              <a:ext cx="451041" cy="44673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3BDA9BA-5537-44B5-8288-10CB2A00C8A8}"/>
                </a:ext>
              </a:extLst>
            </p:cNvPr>
            <p:cNvSpPr txBox="1"/>
            <p:nvPr/>
          </p:nvSpPr>
          <p:spPr>
            <a:xfrm>
              <a:off x="1433679" y="2713692"/>
              <a:ext cx="52521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+mn-lt"/>
                </a:rPr>
                <a:t>H</a:t>
              </a:r>
              <a:r>
                <a:rPr lang="en-US" baseline="-25000">
                  <a:solidFill>
                    <a:schemeClr val="bg1"/>
                  </a:solidFill>
                  <a:latin typeface="+mn-lt"/>
                </a:rPr>
                <a:t>2</a:t>
              </a:r>
              <a:endParaRPr lang="en-GB" baseline="-25000">
                <a:solidFill>
                  <a:schemeClr val="bg1"/>
                </a:solidFill>
                <a:latin typeface="+mn-lt"/>
              </a:endParaRPr>
            </a:p>
          </p:txBody>
        </p:sp>
      </p:grpSp>
      <p:sp>
        <p:nvSpPr>
          <p:cNvPr id="16" name="Freeform 6">
            <a:extLst>
              <a:ext uri="{FF2B5EF4-FFF2-40B4-BE49-F238E27FC236}">
                <a16:creationId xmlns:a16="http://schemas.microsoft.com/office/drawing/2014/main" id="{E7F6F9BB-31C4-4B4C-AAF0-93E59C2B0934}"/>
              </a:ext>
            </a:extLst>
          </p:cNvPr>
          <p:cNvSpPr/>
          <p:nvPr/>
        </p:nvSpPr>
        <p:spPr>
          <a:xfrm>
            <a:off x="3265146" y="1954407"/>
            <a:ext cx="1290881" cy="373488"/>
          </a:xfrm>
          <a:custGeom>
            <a:avLst/>
            <a:gdLst>
              <a:gd name="connsiteX0" fmla="*/ 0 w 2627291"/>
              <a:gd name="connsiteY0" fmla="*/ 64395 h 373488"/>
              <a:gd name="connsiteX1" fmla="*/ 811369 w 2627291"/>
              <a:gd name="connsiteY1" fmla="*/ 360609 h 373488"/>
              <a:gd name="connsiteX2" fmla="*/ 1674254 w 2627291"/>
              <a:gd name="connsiteY2" fmla="*/ 0 h 373488"/>
              <a:gd name="connsiteX3" fmla="*/ 2627291 w 2627291"/>
              <a:gd name="connsiteY3" fmla="*/ 373488 h 37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7291" h="373488">
                <a:moveTo>
                  <a:pt x="0" y="64395"/>
                </a:moveTo>
                <a:lnTo>
                  <a:pt x="811369" y="360609"/>
                </a:lnTo>
                <a:lnTo>
                  <a:pt x="1674254" y="0"/>
                </a:lnTo>
                <a:lnTo>
                  <a:pt x="2627291" y="373488"/>
                </a:lnTo>
              </a:path>
            </a:pathLst>
          </a:custGeom>
          <a:ln>
            <a:solidFill>
              <a:srgbClr val="00B05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09DDC7A-65D8-4EE6-B39E-4E59ABDA6956}"/>
              </a:ext>
            </a:extLst>
          </p:cNvPr>
          <p:cNvSpPr/>
          <p:nvPr/>
        </p:nvSpPr>
        <p:spPr>
          <a:xfrm>
            <a:off x="3816131" y="2492896"/>
            <a:ext cx="357065" cy="360040"/>
          </a:xfrm>
          <a:prstGeom prst="ellipse">
            <a:avLst/>
          </a:prstGeom>
          <a:ln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lowchart: Process 17">
            <a:extLst>
              <a:ext uri="{FF2B5EF4-FFF2-40B4-BE49-F238E27FC236}">
                <a16:creationId xmlns:a16="http://schemas.microsoft.com/office/drawing/2014/main" id="{6656BD72-43CB-4CAD-AFF4-6ED591B1A62D}"/>
              </a:ext>
            </a:extLst>
          </p:cNvPr>
          <p:cNvSpPr/>
          <p:nvPr/>
        </p:nvSpPr>
        <p:spPr>
          <a:xfrm>
            <a:off x="3803517" y="3087869"/>
            <a:ext cx="382291" cy="418928"/>
          </a:xfrm>
          <a:prstGeom prst="flowChartProcess">
            <a:avLst/>
          </a:prstGeom>
          <a:ln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55C71126-0E35-4933-BCC5-EFBF6C2B3D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2571651"/>
              </p:ext>
            </p:extLst>
          </p:nvPr>
        </p:nvGraphicFramePr>
        <p:xfrm>
          <a:off x="5349958" y="1864093"/>
          <a:ext cx="4968552" cy="3285407"/>
        </p:xfrm>
        <a:graphic>
          <a:graphicData uri="http://schemas.openxmlformats.org/drawingml/2006/table">
            <a:tbl>
              <a:tblPr bandRow="1">
                <a:tableStyleId>{0E3FDE45-AF77-4B5C-9715-49D594BDF05E}</a:tableStyleId>
              </a:tblPr>
              <a:tblGrid>
                <a:gridCol w="49685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25087">
                <a:tc>
                  <a:txBody>
                    <a:bodyPr/>
                    <a:lstStyle/>
                    <a:p>
                      <a:r>
                        <a:rPr lang="en-US" noProof="0"/>
                        <a:t>Hydrogen transmission pipelines (H2T)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Hydrogen reception facilities (H2L)</a:t>
                      </a:r>
                      <a:endParaRPr lang="en-US" sz="18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8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Hydrogen storage facilities (H2S)</a:t>
                      </a:r>
                      <a:endParaRPr lang="en-BE" sz="18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8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GB" sz="18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Electrolysers for hydrogen production (H2E)</a:t>
                      </a:r>
                    </a:p>
                    <a:p>
                      <a:pPr lvl="0"/>
                      <a:endParaRPr lang="en-GB" sz="18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Hydrogen in the transport sector for mobility (H2M)</a:t>
                      </a:r>
                      <a:endParaRPr lang="en-BE" sz="18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endParaRPr lang="en-BE" sz="18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026" name="Picture 2" descr="Image">
            <a:extLst>
              <a:ext uri="{FF2B5EF4-FFF2-40B4-BE49-F238E27FC236}">
                <a16:creationId xmlns:a16="http://schemas.microsoft.com/office/drawing/2014/main" id="{FFA089FB-482F-7D3A-D854-4558F23D6F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4372" y="4335426"/>
            <a:ext cx="563749" cy="515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28812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243AD-1E57-4C80-8CAB-A45903036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Natural gas</a:t>
            </a:r>
            <a:endParaRPr lang="en-BE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C3C2E8A-A364-47EF-B868-74E2241F99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04F8A-4261-C64A-8103-2CDECA8B7FD7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E7F6F9BB-31C4-4B4C-AAF0-93E59C2B0934}"/>
              </a:ext>
            </a:extLst>
          </p:cNvPr>
          <p:cNvSpPr/>
          <p:nvPr/>
        </p:nvSpPr>
        <p:spPr>
          <a:xfrm>
            <a:off x="3265146" y="1954407"/>
            <a:ext cx="1290881" cy="373488"/>
          </a:xfrm>
          <a:custGeom>
            <a:avLst/>
            <a:gdLst>
              <a:gd name="connsiteX0" fmla="*/ 0 w 2627291"/>
              <a:gd name="connsiteY0" fmla="*/ 64395 h 373488"/>
              <a:gd name="connsiteX1" fmla="*/ 811369 w 2627291"/>
              <a:gd name="connsiteY1" fmla="*/ 360609 h 373488"/>
              <a:gd name="connsiteX2" fmla="*/ 1674254 w 2627291"/>
              <a:gd name="connsiteY2" fmla="*/ 0 h 373488"/>
              <a:gd name="connsiteX3" fmla="*/ 2627291 w 2627291"/>
              <a:gd name="connsiteY3" fmla="*/ 373488 h 37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7291" h="373488">
                <a:moveTo>
                  <a:pt x="0" y="64395"/>
                </a:moveTo>
                <a:lnTo>
                  <a:pt x="811369" y="360609"/>
                </a:lnTo>
                <a:lnTo>
                  <a:pt x="1674254" y="0"/>
                </a:lnTo>
                <a:lnTo>
                  <a:pt x="2627291" y="373488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09DDC7A-65D8-4EE6-B39E-4E59ABDA6956}"/>
              </a:ext>
            </a:extLst>
          </p:cNvPr>
          <p:cNvSpPr/>
          <p:nvPr/>
        </p:nvSpPr>
        <p:spPr>
          <a:xfrm>
            <a:off x="3816131" y="2708920"/>
            <a:ext cx="357065" cy="36004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lowchart: Process 17">
            <a:extLst>
              <a:ext uri="{FF2B5EF4-FFF2-40B4-BE49-F238E27FC236}">
                <a16:creationId xmlns:a16="http://schemas.microsoft.com/office/drawing/2014/main" id="{6656BD72-43CB-4CAD-AFF4-6ED591B1A62D}"/>
              </a:ext>
            </a:extLst>
          </p:cNvPr>
          <p:cNvSpPr/>
          <p:nvPr/>
        </p:nvSpPr>
        <p:spPr>
          <a:xfrm>
            <a:off x="3803517" y="3514128"/>
            <a:ext cx="382291" cy="418928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55C71126-0E35-4933-BCC5-EFBF6C2B3D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5578474"/>
              </p:ext>
            </p:extLst>
          </p:nvPr>
        </p:nvGraphicFramePr>
        <p:xfrm>
          <a:off x="5349958" y="1864093"/>
          <a:ext cx="6074634" cy="2462447"/>
        </p:xfrm>
        <a:graphic>
          <a:graphicData uri="http://schemas.openxmlformats.org/drawingml/2006/table">
            <a:tbl>
              <a:tblPr bandRow="1">
                <a:tableStyleId>{0E3FDE45-AF77-4B5C-9715-49D594BDF05E}</a:tableStyleId>
              </a:tblPr>
              <a:tblGrid>
                <a:gridCol w="60746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25087">
                <a:tc>
                  <a:txBody>
                    <a:bodyPr/>
                    <a:lstStyle/>
                    <a:p>
                      <a:pPr lvl="0"/>
                      <a:r>
                        <a:rPr lang="en-GB" sz="18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Gas transmission pipelines (TRA)</a:t>
                      </a:r>
                      <a:endParaRPr lang="en-BE" sz="18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pPr lvl="0"/>
                      <a:r>
                        <a:rPr lang="en-GB" sz="18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Reception and storage and regasification or decompression facilities for liquefied natural gas (LNG)</a:t>
                      </a:r>
                      <a:endParaRPr lang="en-BE" sz="18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8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GB" sz="18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Underground storage facilities (UGS)</a:t>
                      </a:r>
                      <a:endParaRPr lang="en-BE" sz="18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8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endParaRPr lang="en-BE" sz="18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39213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243AD-1E57-4C80-8CAB-A45903036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Smart Gas grid and other</a:t>
            </a:r>
            <a:endParaRPr lang="en-BE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C3C2E8A-A364-47EF-B868-74E2241F99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04F8A-4261-C64A-8103-2CDECA8B7FD7}" type="slidenum">
              <a:rPr lang="fr-FR" smtClean="0"/>
              <a:pPr/>
              <a:t>7</a:t>
            </a:fld>
            <a:endParaRPr lang="fr-FR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C64B5DA-01E9-4CC7-B581-38C0273F84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118502"/>
              </p:ext>
            </p:extLst>
          </p:nvPr>
        </p:nvGraphicFramePr>
        <p:xfrm>
          <a:off x="5375920" y="1782914"/>
          <a:ext cx="4968552" cy="3625435"/>
        </p:xfrm>
        <a:graphic>
          <a:graphicData uri="http://schemas.openxmlformats.org/drawingml/2006/table">
            <a:tbl>
              <a:tblPr bandRow="1">
                <a:tableStyleId>{0E3FDE45-AF77-4B5C-9715-49D594BDF05E}</a:tableStyleId>
              </a:tblPr>
              <a:tblGrid>
                <a:gridCol w="49685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25087">
                <a:tc>
                  <a:txBody>
                    <a:bodyPr/>
                    <a:lstStyle/>
                    <a:p>
                      <a:pPr lvl="0"/>
                      <a:r>
                        <a:rPr lang="en-GB" sz="18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Biomethane development projects (BIO)</a:t>
                      </a:r>
                      <a:endParaRPr lang="en-BE" sz="18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pPr lvl="0"/>
                      <a:r>
                        <a:rPr lang="en-GB" sz="18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Synthetic methane projects (SYN)</a:t>
                      </a:r>
                      <a:endParaRPr lang="en-BE" sz="18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Repurposing of natural gas infrastructure for CO2 transport and/or storage (CO2)</a:t>
                      </a:r>
                      <a:endParaRPr lang="en-BE" sz="18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01319524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pPr lvl="0"/>
                      <a:r>
                        <a:rPr lang="en-GB" sz="18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Retrofitting projects to integrate hydrogen blends (RET)</a:t>
                      </a:r>
                      <a:endParaRPr lang="en-BE" sz="18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4653924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/>
                        <a:t>Other</a:t>
                      </a:r>
                      <a:r>
                        <a:rPr lang="fr-FR"/>
                        <a:t> infrastructure </a:t>
                      </a:r>
                      <a:r>
                        <a:rPr lang="en-US" noProof="0"/>
                        <a:t>related projects not listed above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Oval 5">
            <a:extLst>
              <a:ext uri="{FF2B5EF4-FFF2-40B4-BE49-F238E27FC236}">
                <a16:creationId xmlns:a16="http://schemas.microsoft.com/office/drawing/2014/main" id="{F3534C8B-085A-9480-9F2E-C40D06B9F1B7}"/>
              </a:ext>
            </a:extLst>
          </p:cNvPr>
          <p:cNvSpPr>
            <a:spLocks noChangeAspect="1"/>
          </p:cNvSpPr>
          <p:nvPr/>
        </p:nvSpPr>
        <p:spPr>
          <a:xfrm>
            <a:off x="3647728" y="1924145"/>
            <a:ext cx="436847" cy="240026"/>
          </a:xfrm>
          <a:prstGeom prst="ellipse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F915C3B-BF4F-338D-880B-BCE9B5ACAF43}"/>
              </a:ext>
            </a:extLst>
          </p:cNvPr>
          <p:cNvSpPr>
            <a:spLocks noChangeAspect="1"/>
          </p:cNvSpPr>
          <p:nvPr/>
        </p:nvSpPr>
        <p:spPr>
          <a:xfrm>
            <a:off x="3647728" y="2067152"/>
            <a:ext cx="436848" cy="288032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1F095B5-BA37-5532-5036-7C2B5A179568}"/>
              </a:ext>
            </a:extLst>
          </p:cNvPr>
          <p:cNvGrpSpPr/>
          <p:nvPr/>
        </p:nvGrpSpPr>
        <p:grpSpPr>
          <a:xfrm>
            <a:off x="3636949" y="2702201"/>
            <a:ext cx="536247" cy="446730"/>
            <a:chOff x="1375286" y="2694238"/>
            <a:chExt cx="536247" cy="446730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53E51F5F-FD8B-47D4-3343-CF81A24769DA}"/>
                </a:ext>
              </a:extLst>
            </p:cNvPr>
            <p:cNvSpPr/>
            <p:nvPr/>
          </p:nvSpPr>
          <p:spPr>
            <a:xfrm>
              <a:off x="1375286" y="2694238"/>
              <a:ext cx="451041" cy="44673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8322877-4370-AEFF-9585-DAF2CEC3C651}"/>
                </a:ext>
              </a:extLst>
            </p:cNvPr>
            <p:cNvSpPr txBox="1"/>
            <p:nvPr/>
          </p:nvSpPr>
          <p:spPr>
            <a:xfrm>
              <a:off x="1386315" y="2694238"/>
              <a:ext cx="5252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aseline="-25000">
                  <a:solidFill>
                    <a:schemeClr val="bg1"/>
                  </a:solidFill>
                </a:rPr>
                <a:t>SYN</a:t>
              </a:r>
              <a:endParaRPr lang="en-GB" baseline="-25000">
                <a:solidFill>
                  <a:schemeClr val="bg1"/>
                </a:solidFill>
                <a:latin typeface="+mn-lt"/>
              </a:endParaRPr>
            </a:p>
          </p:txBody>
        </p:sp>
      </p:grpSp>
      <p:sp>
        <p:nvSpPr>
          <p:cNvPr id="14" name="Freeform 6">
            <a:extLst>
              <a:ext uri="{FF2B5EF4-FFF2-40B4-BE49-F238E27FC236}">
                <a16:creationId xmlns:a16="http://schemas.microsoft.com/office/drawing/2014/main" id="{E4B2B12B-01D5-E5EC-A180-98D3D46CEF7B}"/>
              </a:ext>
            </a:extLst>
          </p:cNvPr>
          <p:cNvSpPr/>
          <p:nvPr/>
        </p:nvSpPr>
        <p:spPr>
          <a:xfrm>
            <a:off x="2488669" y="3431608"/>
            <a:ext cx="1290881" cy="373488"/>
          </a:xfrm>
          <a:custGeom>
            <a:avLst/>
            <a:gdLst>
              <a:gd name="connsiteX0" fmla="*/ 0 w 2627291"/>
              <a:gd name="connsiteY0" fmla="*/ 64395 h 373488"/>
              <a:gd name="connsiteX1" fmla="*/ 811369 w 2627291"/>
              <a:gd name="connsiteY1" fmla="*/ 360609 h 373488"/>
              <a:gd name="connsiteX2" fmla="*/ 1674254 w 2627291"/>
              <a:gd name="connsiteY2" fmla="*/ 0 h 373488"/>
              <a:gd name="connsiteX3" fmla="*/ 2627291 w 2627291"/>
              <a:gd name="connsiteY3" fmla="*/ 373488 h 37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7291" h="373488">
                <a:moveTo>
                  <a:pt x="0" y="64395"/>
                </a:moveTo>
                <a:lnTo>
                  <a:pt x="811369" y="360609"/>
                </a:lnTo>
                <a:lnTo>
                  <a:pt x="1674254" y="0"/>
                </a:lnTo>
                <a:lnTo>
                  <a:pt x="2627291" y="373488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CCA3D81-CAB4-61E6-77BA-3C2351B2A697}"/>
              </a:ext>
            </a:extLst>
          </p:cNvPr>
          <p:cNvSpPr/>
          <p:nvPr/>
        </p:nvSpPr>
        <p:spPr>
          <a:xfrm>
            <a:off x="3862469" y="3431608"/>
            <a:ext cx="357065" cy="360040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Process 18">
            <a:extLst>
              <a:ext uri="{FF2B5EF4-FFF2-40B4-BE49-F238E27FC236}">
                <a16:creationId xmlns:a16="http://schemas.microsoft.com/office/drawing/2014/main" id="{FEDBDFA9-57A0-820F-6632-D500CC252B8A}"/>
              </a:ext>
            </a:extLst>
          </p:cNvPr>
          <p:cNvSpPr/>
          <p:nvPr/>
        </p:nvSpPr>
        <p:spPr>
          <a:xfrm>
            <a:off x="4439105" y="3386168"/>
            <a:ext cx="382291" cy="418928"/>
          </a:xfrm>
          <a:prstGeom prst="flowChartProcess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Freeform 6">
            <a:extLst>
              <a:ext uri="{FF2B5EF4-FFF2-40B4-BE49-F238E27FC236}">
                <a16:creationId xmlns:a16="http://schemas.microsoft.com/office/drawing/2014/main" id="{E1E4D910-F406-DF18-22DC-AC3D34FFEF5B}"/>
              </a:ext>
            </a:extLst>
          </p:cNvPr>
          <p:cNvSpPr/>
          <p:nvPr/>
        </p:nvSpPr>
        <p:spPr>
          <a:xfrm>
            <a:off x="2487527" y="4112991"/>
            <a:ext cx="1290881" cy="373488"/>
          </a:xfrm>
          <a:custGeom>
            <a:avLst/>
            <a:gdLst>
              <a:gd name="connsiteX0" fmla="*/ 0 w 2627291"/>
              <a:gd name="connsiteY0" fmla="*/ 64395 h 373488"/>
              <a:gd name="connsiteX1" fmla="*/ 811369 w 2627291"/>
              <a:gd name="connsiteY1" fmla="*/ 360609 h 373488"/>
              <a:gd name="connsiteX2" fmla="*/ 1674254 w 2627291"/>
              <a:gd name="connsiteY2" fmla="*/ 0 h 373488"/>
              <a:gd name="connsiteX3" fmla="*/ 2627291 w 2627291"/>
              <a:gd name="connsiteY3" fmla="*/ 373488 h 37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7291" h="373488">
                <a:moveTo>
                  <a:pt x="0" y="64395"/>
                </a:moveTo>
                <a:lnTo>
                  <a:pt x="811369" y="360609"/>
                </a:lnTo>
                <a:lnTo>
                  <a:pt x="1674254" y="0"/>
                </a:lnTo>
                <a:lnTo>
                  <a:pt x="2627291" y="373488"/>
                </a:lnTo>
              </a:path>
            </a:pathLst>
          </a:custGeom>
          <a:ln>
            <a:solidFill>
              <a:srgbClr val="7030A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B2E1751-7A52-341B-36B2-3D66D2D4F69F}"/>
              </a:ext>
            </a:extLst>
          </p:cNvPr>
          <p:cNvSpPr/>
          <p:nvPr/>
        </p:nvSpPr>
        <p:spPr>
          <a:xfrm>
            <a:off x="3861327" y="4112991"/>
            <a:ext cx="357065" cy="360040"/>
          </a:xfrm>
          <a:prstGeom prst="ellipse">
            <a:avLst/>
          </a:prstGeom>
          <a:ln>
            <a:solidFill>
              <a:srgbClr val="7030A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lowchart: Process 21">
            <a:extLst>
              <a:ext uri="{FF2B5EF4-FFF2-40B4-BE49-F238E27FC236}">
                <a16:creationId xmlns:a16="http://schemas.microsoft.com/office/drawing/2014/main" id="{692470DE-3849-82E0-21E4-1CC65F418663}"/>
              </a:ext>
            </a:extLst>
          </p:cNvPr>
          <p:cNvSpPr/>
          <p:nvPr/>
        </p:nvSpPr>
        <p:spPr>
          <a:xfrm>
            <a:off x="4437963" y="4067551"/>
            <a:ext cx="382291" cy="418928"/>
          </a:xfrm>
          <a:prstGeom prst="flowChartProcess">
            <a:avLst/>
          </a:prstGeom>
          <a:ln>
            <a:solidFill>
              <a:srgbClr val="7030A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C0FF9AD-646F-DDE2-6798-2FC888CE51F8}"/>
              </a:ext>
            </a:extLst>
          </p:cNvPr>
          <p:cNvGrpSpPr/>
          <p:nvPr/>
        </p:nvGrpSpPr>
        <p:grpSpPr>
          <a:xfrm>
            <a:off x="3636949" y="4834925"/>
            <a:ext cx="593735" cy="494630"/>
            <a:chOff x="1317798" y="2646338"/>
            <a:chExt cx="593735" cy="494630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E1E47828-DA9E-C1F9-DF93-A78E3C68EE22}"/>
                </a:ext>
              </a:extLst>
            </p:cNvPr>
            <p:cNvSpPr/>
            <p:nvPr/>
          </p:nvSpPr>
          <p:spPr>
            <a:xfrm>
              <a:off x="1375286" y="2646338"/>
              <a:ext cx="478759" cy="494630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6ED5677-0B30-42B0-26A2-F60361317C7A}"/>
                </a:ext>
              </a:extLst>
            </p:cNvPr>
            <p:cNvSpPr txBox="1"/>
            <p:nvPr/>
          </p:nvSpPr>
          <p:spPr>
            <a:xfrm>
              <a:off x="1317798" y="2694238"/>
              <a:ext cx="5937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+mn-lt"/>
                </a:rPr>
                <a:t>OTH</a:t>
              </a:r>
              <a:endParaRPr lang="en-GB" baseline="-25000">
                <a:solidFill>
                  <a:schemeClr val="bg1"/>
                </a:solidFill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6265964"/>
      </p:ext>
    </p:extLst>
  </p:cSld>
  <p:clrMapOvr>
    <a:masterClrMapping/>
  </p:clrMapOvr>
</p:sld>
</file>

<file path=ppt/theme/theme1.xml><?xml version="1.0" encoding="utf-8"?>
<a:theme xmlns:a="http://schemas.openxmlformats.org/drawingml/2006/main" name="Cover_Office Theme">
  <a:themeElements>
    <a:clrScheme name="ENTSOE PPT colours">
      <a:dk1>
        <a:srgbClr val="1D458D"/>
      </a:dk1>
      <a:lt1>
        <a:srgbClr val="FFFFFF"/>
      </a:lt1>
      <a:dk2>
        <a:srgbClr val="1D458D"/>
      </a:dk2>
      <a:lt2>
        <a:srgbClr val="FFFFFF"/>
      </a:lt2>
      <a:accent1>
        <a:srgbClr val="1D458D"/>
      </a:accent1>
      <a:accent2>
        <a:srgbClr val="DEEBF7"/>
      </a:accent2>
      <a:accent3>
        <a:srgbClr val="92D050"/>
      </a:accent3>
      <a:accent4>
        <a:srgbClr val="188B9A"/>
      </a:accent4>
      <a:accent5>
        <a:srgbClr val="54528A"/>
      </a:accent5>
      <a:accent6>
        <a:srgbClr val="707D84"/>
      </a:accent6>
      <a:hlink>
        <a:srgbClr val="92D050"/>
      </a:hlink>
      <a:folHlink>
        <a:srgbClr val="DEEBF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lIns="91440" tIns="45720" rIns="91440" bIns="45720" rtlCol="0">
        <a:normAutofit fontScale="77500" lnSpcReduction="20000"/>
      </a:bodyPr>
      <a:lstStyle>
        <a:defPPr marL="0" marR="0" indent="0" algn="ctr" defTabSz="914400" rtl="0" eaLnBrk="1" fontAlgn="auto" latinLnBrk="0" hangingPunct="1">
          <a:lnSpc>
            <a:spcPct val="120000"/>
          </a:lnSpc>
          <a:spcBef>
            <a:spcPts val="1000"/>
          </a:spcBef>
          <a:spcAft>
            <a:spcPts val="0"/>
          </a:spcAft>
          <a:buClrTx/>
          <a:buSzTx/>
          <a:buFont typeface="Arial" panose="020B0604020202020204" pitchFamily="34" charset="0"/>
          <a:buNone/>
          <a:tabLst/>
          <a:defRPr kumimoji="0" sz="3600" b="1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Lato" panose="020F0502020204030203"/>
            <a:ea typeface="Lato" panose="020F0502020204030203" pitchFamily="34" charset="0"/>
            <a:cs typeface="Lato" panose="020F0502020204030203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entsog_ppt_template_16-9_2020-02-05  -  Read-Only" id="{114B8F20-CB87-4BC7-A508-70264854B65E}" vid="{A51BA29B-41BC-4821-951B-47CD43817A4A}"/>
    </a:ext>
  </a:extLst>
</a:theme>
</file>

<file path=ppt/theme/theme2.xml><?xml version="1.0" encoding="utf-8"?>
<a:theme xmlns:a="http://schemas.openxmlformats.org/drawingml/2006/main" name="Office Theme">
  <a:themeElements>
    <a:clrScheme name="ENTSOE PPT colours">
      <a:dk1>
        <a:srgbClr val="1D458D"/>
      </a:dk1>
      <a:lt1>
        <a:srgbClr val="FFFFFF"/>
      </a:lt1>
      <a:dk2>
        <a:srgbClr val="1D458D"/>
      </a:dk2>
      <a:lt2>
        <a:srgbClr val="FFFFFF"/>
      </a:lt2>
      <a:accent1>
        <a:srgbClr val="1D458D"/>
      </a:accent1>
      <a:accent2>
        <a:srgbClr val="DEEBF7"/>
      </a:accent2>
      <a:accent3>
        <a:srgbClr val="92D050"/>
      </a:accent3>
      <a:accent4>
        <a:srgbClr val="188B9A"/>
      </a:accent4>
      <a:accent5>
        <a:srgbClr val="54528A"/>
      </a:accent5>
      <a:accent6>
        <a:srgbClr val="707D84"/>
      </a:accent6>
      <a:hlink>
        <a:srgbClr val="92D050"/>
      </a:hlink>
      <a:folHlink>
        <a:srgbClr val="DEEBF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lIns="91440" tIns="45720" rIns="91440" bIns="45720" rtlCol="0">
        <a:normAutofit fontScale="77500" lnSpcReduction="20000"/>
      </a:bodyPr>
      <a:lstStyle>
        <a:defPPr marL="0" marR="0" indent="0" algn="ctr" defTabSz="914400" rtl="0" eaLnBrk="1" fontAlgn="auto" latinLnBrk="0" hangingPunct="1">
          <a:lnSpc>
            <a:spcPct val="120000"/>
          </a:lnSpc>
          <a:spcBef>
            <a:spcPts val="1000"/>
          </a:spcBef>
          <a:spcAft>
            <a:spcPts val="0"/>
          </a:spcAft>
          <a:buClrTx/>
          <a:buSzTx/>
          <a:buFont typeface="Arial" panose="020B0604020202020204" pitchFamily="34" charset="0"/>
          <a:buNone/>
          <a:tabLst/>
          <a:defRPr kumimoji="0" sz="3600" b="1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Lato" panose="020F0502020204030203"/>
            <a:ea typeface="Lato" panose="020F0502020204030203" pitchFamily="34" charset="0"/>
            <a:cs typeface="Lato" panose="020F0502020204030203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entsog_ppt_template_16-9_2020-02-05  -  Read-Only" id="{114B8F20-CB87-4BC7-A508-70264854B65E}" vid="{47715FC9-AABD-401D-B221-E5D2E3456BBD}"/>
    </a:ext>
  </a:extLst>
</a:theme>
</file>

<file path=ppt/theme/theme3.xml><?xml version="1.0" encoding="utf-8"?>
<a:theme xmlns:a="http://schemas.openxmlformats.org/drawingml/2006/main" name="Thank you slide_Office Theme">
  <a:themeElements>
    <a:clrScheme name="ENTSOE PPT colours">
      <a:dk1>
        <a:srgbClr val="1D458D"/>
      </a:dk1>
      <a:lt1>
        <a:srgbClr val="FFFFFF"/>
      </a:lt1>
      <a:dk2>
        <a:srgbClr val="1D458D"/>
      </a:dk2>
      <a:lt2>
        <a:srgbClr val="FFFFFF"/>
      </a:lt2>
      <a:accent1>
        <a:srgbClr val="1D458D"/>
      </a:accent1>
      <a:accent2>
        <a:srgbClr val="DEEBF7"/>
      </a:accent2>
      <a:accent3>
        <a:srgbClr val="92D050"/>
      </a:accent3>
      <a:accent4>
        <a:srgbClr val="188B9A"/>
      </a:accent4>
      <a:accent5>
        <a:srgbClr val="54528A"/>
      </a:accent5>
      <a:accent6>
        <a:srgbClr val="707D84"/>
      </a:accent6>
      <a:hlink>
        <a:srgbClr val="92D050"/>
      </a:hlink>
      <a:folHlink>
        <a:srgbClr val="DEEBF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lIns="91440" tIns="45720" rIns="91440" bIns="45720" rtlCol="0">
        <a:normAutofit fontScale="77500" lnSpcReduction="20000"/>
      </a:bodyPr>
      <a:lstStyle>
        <a:defPPr marL="0" marR="0" indent="0" algn="ctr" defTabSz="914400" rtl="0" eaLnBrk="1" fontAlgn="auto" latinLnBrk="0" hangingPunct="1">
          <a:lnSpc>
            <a:spcPct val="120000"/>
          </a:lnSpc>
          <a:spcBef>
            <a:spcPts val="1000"/>
          </a:spcBef>
          <a:spcAft>
            <a:spcPts val="0"/>
          </a:spcAft>
          <a:buClrTx/>
          <a:buSzTx/>
          <a:buFont typeface="Arial" panose="020B0604020202020204" pitchFamily="34" charset="0"/>
          <a:buNone/>
          <a:tabLst/>
          <a:defRPr kumimoji="0" sz="3600" b="1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Lato" panose="020F0502020204030203"/>
            <a:ea typeface="Lato" panose="020F0502020204030203" pitchFamily="34" charset="0"/>
            <a:cs typeface="Lato" panose="020F0502020204030203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entsog_ppt_template_16-9_2020-02-05  -  Read-Only" id="{114B8F20-CB87-4BC7-A508-70264854B65E}" vid="{4AD7A4C8-B7EC-43AF-B15E-1C91DDA8DC16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8595299129C14C87594CD1E1DE1FF2" ma:contentTypeVersion="18" ma:contentTypeDescription="Create a new document." ma:contentTypeScope="" ma:versionID="91f8aad728558d5b782db48f35fdc199">
  <xsd:schema xmlns:xsd="http://www.w3.org/2001/XMLSchema" xmlns:xs="http://www.w3.org/2001/XMLSchema" xmlns:p="http://schemas.microsoft.com/office/2006/metadata/properties" xmlns:ns2="660daea1-89f2-4198-b72b-53d8a9749dfb" xmlns:ns3="37ee97b4-73a0-450c-8517-7d8a14946e68" targetNamespace="http://schemas.microsoft.com/office/2006/metadata/properties" ma:root="true" ma:fieldsID="47b1c1cc80a28364e3eae138d6347445" ns2:_="" ns3:_="">
    <xsd:import namespace="660daea1-89f2-4198-b72b-53d8a9749dfb"/>
    <xsd:import namespace="37ee97b4-73a0-450c-8517-7d8a14946e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0daea1-89f2-4198-b72b-53d8a9749df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79f341b7-1cc6-4f7d-a23c-d8e53df16cc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7ee97b4-73a0-450c-8517-7d8a14946e68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8895ba9-6df1-46f9-870e-05eb7a12a4ff}" ma:internalName="TaxCatchAll" ma:showField="CatchAllData" ma:web="37ee97b4-73a0-450c-8517-7d8a14946e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7ee97b4-73a0-450c-8517-7d8a14946e68" xsi:nil="true"/>
    <lcf76f155ced4ddcb4097134ff3c332f xmlns="660daea1-89f2-4198-b72b-53d8a9749dfb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CD60F43-58D3-41A5-AE5F-F21B52F3B1AD}"/>
</file>

<file path=customXml/itemProps2.xml><?xml version="1.0" encoding="utf-8"?>
<ds:datastoreItem xmlns:ds="http://schemas.openxmlformats.org/officeDocument/2006/customXml" ds:itemID="{4F54B0D3-6B49-47D2-BA4F-277AAA5C8F1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34F78DE-F4F9-4397-9F46-FAC1CEC1FBF6}">
  <ds:schemaRefs>
    <ds:schemaRef ds:uri="http://purl.org/dc/dcmitype/"/>
    <ds:schemaRef ds:uri="http://purl.org/dc/elements/1.1/"/>
    <ds:schemaRef ds:uri="http://schemas.microsoft.com/office/2006/documentManagement/types"/>
    <ds:schemaRef ds:uri="http://schemas.microsoft.com/office/2006/metadata/properties"/>
    <ds:schemaRef ds:uri="37ee97b4-73a0-450c-8517-7d8a14946e68"/>
    <ds:schemaRef ds:uri="http://schemas.microsoft.com/office/infopath/2007/PartnerControls"/>
    <ds:schemaRef ds:uri="http://schemas.openxmlformats.org/package/2006/metadata/core-properties"/>
    <ds:schemaRef ds:uri="660daea1-89f2-4198-b72b-53d8a9749dfb"/>
    <ds:schemaRef ds:uri="http://www.w3.org/XML/1998/namespace"/>
    <ds:schemaRef ds:uri="http://purl.org/dc/terms/"/>
  </ds:schemaRefs>
</ds:datastoreItem>
</file>

<file path=docMetadata/LabelInfo.xml><?xml version="1.0" encoding="utf-8"?>
<clbl:labelList xmlns:clbl="http://schemas.microsoft.com/office/2020/mipLabelMetadata">
  <clbl:label id="{810584fd-69f9-4137-a6a1-c0e33280b15c}" enabled="0" method="" siteId="{810584fd-69f9-4137-a6a1-c0e33280b15c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256</Words>
  <Application>Microsoft Office PowerPoint</Application>
  <PresentationFormat>Widescreen</PresentationFormat>
  <Paragraphs>51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20" baseType="lpstr">
      <vt:lpstr>Arial</vt:lpstr>
      <vt:lpstr>Arial Unicode MS</vt:lpstr>
      <vt:lpstr>Calibri</vt:lpstr>
      <vt:lpstr>Courier New</vt:lpstr>
      <vt:lpstr>Gill Sans</vt:lpstr>
      <vt:lpstr>Lato</vt:lpstr>
      <vt:lpstr>Lato Light</vt:lpstr>
      <vt:lpstr>Police système</vt:lpstr>
      <vt:lpstr>Symbol</vt:lpstr>
      <vt:lpstr>Wingdings</vt:lpstr>
      <vt:lpstr>Cover_Office Theme</vt:lpstr>
      <vt:lpstr>Office Theme</vt:lpstr>
      <vt:lpstr>Thank you slide_Office Theme</vt:lpstr>
      <vt:lpstr>PowerPoint Presentation</vt:lpstr>
      <vt:lpstr>Explanation</vt:lpstr>
      <vt:lpstr>Your Project Layout</vt:lpstr>
      <vt:lpstr>Your Project Layout</vt:lpstr>
      <vt:lpstr>Hydrogen</vt:lpstr>
      <vt:lpstr>Natural gas</vt:lpstr>
      <vt:lpstr>Smart Gas grid and other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Mareike Dollinger</dc:creator>
  <cp:lastModifiedBy>Pierre Marani</cp:lastModifiedBy>
  <cp:revision>2</cp:revision>
  <dcterms:created xsi:type="dcterms:W3CDTF">2021-10-18T06:14:31Z</dcterms:created>
  <dcterms:modified xsi:type="dcterms:W3CDTF">2025-09-26T08:26:05Z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0x010100098595299129C14C87594CD1E1DE1FF2</vt:lpwstr>
  </property>
  <property fmtid="{D5CDD505-2E9C-101B-9397-08002B2CF9AE}" pid="3" name="MediaServiceImageTags">
    <vt:lpwstr/>
  </property>
</Properties>
</file>